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FA4A4-B7A4-4E5B-9A81-791D8785D7F0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45269-CD7E-48CB-9F1C-B8A6EFAFA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45269-CD7E-48CB-9F1C-B8A6EFAFAF9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D9D500-C8D2-42CC-8081-2A138B51F7D4}" type="datetime1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46E9-6764-4E68-9260-B1D387E82BC1}" type="datetime1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37F4-59BD-4E6A-98F3-FDA926D878DE}" type="datetime1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3912-0E45-4025-801F-5F4AD33DFE06}" type="datetime1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2CAB-2320-4764-A31E-92E5ACF3F0C6}" type="datetime1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F9C6-F551-48D1-B10F-53DB49302333}" type="datetime1">
              <a:rPr lang="ru-RU" smtClean="0"/>
              <a:pPr/>
              <a:t>07.05.2017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502E-F750-4B81-BA1A-0C287F374ADD}" type="datetime1">
              <a:rPr lang="ru-RU" smtClean="0"/>
              <a:pPr/>
              <a:t>07.05.2017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5B15-4CD4-442B-8FC4-7CB56243CE4B}" type="datetime1">
              <a:rPr lang="ru-RU" smtClean="0"/>
              <a:pPr/>
              <a:t>07.05.2017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005A-6695-43DD-A4CA-9E66C9F24915}" type="datetime1">
              <a:rPr lang="ru-RU" smtClean="0"/>
              <a:pPr/>
              <a:t>07.05.2017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E0F1-6DD9-4938-968A-CF19B5AB4CF1}" type="datetime1">
              <a:rPr lang="ru-RU" smtClean="0"/>
              <a:pPr/>
              <a:t>07.05.2017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6D60-4225-42F7-8518-D8A2F98DD260}" type="datetime1">
              <a:rPr lang="ru-RU" smtClean="0"/>
              <a:pPr/>
              <a:t>07.05.2017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6CEFBDB-E81B-4EEE-AA97-BFADADACABFD}" type="datetime1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692696"/>
            <a:ext cx="6777318" cy="2427023"/>
          </a:xfrm>
        </p:spPr>
        <p:txBody>
          <a:bodyPr/>
          <a:lstStyle/>
          <a:p>
            <a:r>
              <a:rPr lang="ru-RU" dirty="0" smtClean="0"/>
              <a:t>Уголок по театрализованной деятельности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МДОУ № 237</a:t>
            </a:r>
          </a:p>
          <a:p>
            <a:pPr algn="r"/>
            <a:r>
              <a:rPr lang="ru-RU" dirty="0" smtClean="0"/>
              <a:t>Группа  №2</a:t>
            </a:r>
          </a:p>
          <a:p>
            <a:pPr algn="r"/>
            <a:r>
              <a:rPr lang="ru-RU" dirty="0" smtClean="0"/>
              <a:t>Воспитатели: </a:t>
            </a:r>
            <a:r>
              <a:rPr lang="ru-RU" dirty="0" err="1" smtClean="0"/>
              <a:t>Обряднова</a:t>
            </a:r>
            <a:r>
              <a:rPr lang="ru-RU" dirty="0" smtClean="0"/>
              <a:t> Т.Ф.</a:t>
            </a:r>
          </a:p>
          <a:p>
            <a:pPr algn="r"/>
            <a:r>
              <a:rPr lang="ru-RU" dirty="0" err="1" smtClean="0"/>
              <a:t>Хухарева</a:t>
            </a:r>
            <a:r>
              <a:rPr lang="ru-RU" dirty="0" smtClean="0"/>
              <a:t> О.Г.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56712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Атрибуты и костюмы</a:t>
            </a:r>
            <a:endParaRPr lang="ru-RU" sz="4800" dirty="0"/>
          </a:p>
        </p:txBody>
      </p:sp>
      <p:pic>
        <p:nvPicPr>
          <p:cNvPr id="8194" name="Picture 2" descr="E:\уголок театр\20170502_1035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122" name="Picture 2" descr="C:\Users\User\Desktop\уголок театр\20170505_1702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5276" y="2276872"/>
            <a:ext cx="3264362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3047095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6532971" cy="1054250"/>
          </a:xfrm>
        </p:spPr>
        <p:txBody>
          <a:bodyPr/>
          <a:lstStyle/>
          <a:p>
            <a:r>
              <a:rPr lang="ru-RU" sz="4800" dirty="0" smtClean="0"/>
              <a:t>Маски</a:t>
            </a:r>
            <a:endParaRPr lang="ru-RU" sz="4800" dirty="0"/>
          </a:p>
        </p:txBody>
      </p:sp>
      <p:pic>
        <p:nvPicPr>
          <p:cNvPr id="9218" name="Picture 2" descr="E:\уголок театр\20170503_1639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58373"/>
            <a:ext cx="2651786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:\уголок театр\20170503_1641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E:\уголок театр\20170503_1651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5257" y="332656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448320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Картотеки и литература</a:t>
            </a:r>
            <a:endParaRPr lang="ru-RU" sz="4800" dirty="0"/>
          </a:p>
        </p:txBody>
      </p:sp>
      <p:pic>
        <p:nvPicPr>
          <p:cNvPr id="10242" name="Picture 2" descr="E:\уголок театр\20170502_103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уголок театр\20170502_102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7020" y="2420887"/>
            <a:ext cx="3642884" cy="273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340721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11266" name="Picture 2" descr="E:\уголок театр\20170502_102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868144" cy="44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419529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Вебинар на тему:</a:t>
            </a:r>
            <a:br>
              <a:rPr lang="ru-RU" sz="2400" dirty="0" smtClean="0"/>
            </a:br>
            <a:r>
              <a:rPr lang="ru-RU" sz="2400" dirty="0" smtClean="0"/>
              <a:t>Приёмы использования театрализованной деятельности дошкольников в условиях реализации ФГОС ДО</a:t>
            </a:r>
            <a:endParaRPr lang="ru-RU" sz="2400" dirty="0"/>
          </a:p>
        </p:txBody>
      </p:sp>
      <p:pic>
        <p:nvPicPr>
          <p:cNvPr id="1026" name="Picture 2" descr="C:\Users\User\Documents\ТАНЮША\ДЕТСКИЙ САД 237\работа 2015-16\портфолио\Хухарева Ольга Геннадьевна\Театрал деятел Хухаре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62468"/>
            <a:ext cx="2880320" cy="3964676"/>
          </a:xfrm>
          <a:prstGeom prst="rect">
            <a:avLst/>
          </a:prstGeom>
          <a:noFill/>
        </p:spPr>
      </p:pic>
      <p:pic>
        <p:nvPicPr>
          <p:cNvPr id="1027" name="Picture 3" descr="C:\Users\User\Documents\ТАНЮША\ДЕТСКИЙ САД 237\работа 2015-16\портфолио\ОбрядноваТатьяна Фёдоровна\Театрал деятел Обрядн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76872"/>
            <a:ext cx="2880320" cy="3964676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935791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«Театр и дети»</a:t>
            </a:r>
            <a:endParaRPr lang="ru-RU" dirty="0"/>
          </a:p>
        </p:txBody>
      </p:sp>
      <p:pic>
        <p:nvPicPr>
          <p:cNvPr id="4" name="Содержимое 3" descr="C:\Users\User\Desktop\viber image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655" y="2247900"/>
            <a:ext cx="689469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92473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060848"/>
            <a:ext cx="7756263" cy="2016224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74899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Музыкальный уголок</a:t>
            </a:r>
            <a:endParaRPr lang="ru-RU" dirty="0"/>
          </a:p>
        </p:txBody>
      </p:sp>
      <p:pic>
        <p:nvPicPr>
          <p:cNvPr id="1026" name="Picture 2" descr="E:\уголок театр\20170502_0945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5268077" cy="395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31006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512168"/>
          </a:xfrm>
        </p:spPr>
        <p:txBody>
          <a:bodyPr/>
          <a:lstStyle/>
          <a:p>
            <a:r>
              <a:rPr lang="ru-RU" dirty="0" smtClean="0"/>
              <a:t>Виды театра:</a:t>
            </a:r>
            <a:br>
              <a:rPr lang="ru-RU" dirty="0" smtClean="0"/>
            </a:br>
            <a:r>
              <a:rPr lang="ru-RU" sz="4800" dirty="0" smtClean="0"/>
              <a:t>Настольный театр</a:t>
            </a:r>
            <a:endParaRPr lang="ru-RU" sz="4800" dirty="0"/>
          </a:p>
        </p:txBody>
      </p:sp>
      <p:pic>
        <p:nvPicPr>
          <p:cNvPr id="2050" name="Picture 2" descr="E:\уголок театр\20170502_095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3672407" cy="275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уголок театр\20170502_0958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168248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Математический театр</a:t>
            </a:r>
            <a:endParaRPr lang="ru-RU" sz="4800" dirty="0"/>
          </a:p>
        </p:txBody>
      </p:sp>
      <p:pic>
        <p:nvPicPr>
          <p:cNvPr id="3074" name="Picture 2" descr="E:\уголок театр\20170502_100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4211706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уголок театр\20170502_100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995682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уголок театр\20170502_1005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3582144" cy="26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8031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Пальчиковый театр</a:t>
            </a:r>
            <a:endParaRPr lang="ru-RU" sz="4800" dirty="0"/>
          </a:p>
        </p:txBody>
      </p:sp>
      <p:pic>
        <p:nvPicPr>
          <p:cNvPr id="4098" name="Picture 2" descr="E:\уголок театр\20170502_1009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69060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уголок театр\20170502_1009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уголок театр\20170502_1011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67742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Театр ложек</a:t>
            </a:r>
            <a:endParaRPr lang="ru-RU" sz="4800" dirty="0"/>
          </a:p>
        </p:txBody>
      </p:sp>
      <p:pic>
        <p:nvPicPr>
          <p:cNvPr id="5122" name="Picture 2" descr="E:\уголок театр\20170502_1013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6" name="Picture 2" descr="C:\Users\User\Desktop\уголок театр\20170505_1649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3672408" cy="2754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1039445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Теневой театр</a:t>
            </a:r>
            <a:endParaRPr lang="ru-RU" sz="4800" dirty="0"/>
          </a:p>
        </p:txBody>
      </p:sp>
      <p:pic>
        <p:nvPicPr>
          <p:cNvPr id="6146" name="Picture 2" descr="E:\уголок театр\20170502_1015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050" name="Picture 2" descr="C:\Users\User\Desktop\уголок театр\20170420_1036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3953661" cy="2965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3715722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 «Петрушки»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074" name="Picture 2" descr="C:\Users\User\Desktop\уголок театр\20170505_1651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76872"/>
            <a:ext cx="3528392" cy="2646294"/>
          </a:xfrm>
          <a:prstGeom prst="rect">
            <a:avLst/>
          </a:prstGeom>
          <a:noFill/>
        </p:spPr>
      </p:pic>
      <p:pic>
        <p:nvPicPr>
          <p:cNvPr id="3075" name="Picture 3" descr="C:\Users\User\Desktop\уголок театр\20170504_094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8960"/>
            <a:ext cx="4187957" cy="3140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865597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Плоскостной театр</a:t>
            </a:r>
            <a:endParaRPr lang="ru-RU" sz="4800" dirty="0"/>
          </a:p>
        </p:txBody>
      </p:sp>
      <p:pic>
        <p:nvPicPr>
          <p:cNvPr id="7170" name="Picture 2" descr="E:\уголок театр\20170502_102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098" name="Picture 2" descr="C:\Users\User\Desktop\уголок театр\20170505_1657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3212976"/>
            <a:ext cx="4402932" cy="3302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768910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78</TotalTime>
  <Words>76</Words>
  <Application>Microsoft Office PowerPoint</Application>
  <PresentationFormat>Экран (4:3)</PresentationFormat>
  <Paragraphs>36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Твердый переплет</vt:lpstr>
      <vt:lpstr>Уголок по театрализованной деятельности</vt:lpstr>
      <vt:lpstr>Музыкальный уголок</vt:lpstr>
      <vt:lpstr>Виды театра: Настольный театр</vt:lpstr>
      <vt:lpstr>Математический театр</vt:lpstr>
      <vt:lpstr>Пальчиковый театр</vt:lpstr>
      <vt:lpstr>Театр ложек</vt:lpstr>
      <vt:lpstr>Теневой театр</vt:lpstr>
      <vt:lpstr>Театр «Петрушки»</vt:lpstr>
      <vt:lpstr>Плоскостной театр</vt:lpstr>
      <vt:lpstr>Атрибуты и костюмы</vt:lpstr>
      <vt:lpstr>Маски</vt:lpstr>
      <vt:lpstr>Картотеки и литература</vt:lpstr>
      <vt:lpstr>Работа с родителями</vt:lpstr>
      <vt:lpstr>Вебинар на тему: Приёмы использования театрализованной деятельности дошкольников в условиях реализации ФГОС ДО</vt:lpstr>
      <vt:lpstr>Проект «Театр и дети»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Уголок по театрализованной деятельности</dc:title>
  <dc:creator>1</dc:creator>
  <cp:lastModifiedBy>User</cp:lastModifiedBy>
  <cp:revision>13</cp:revision>
  <dcterms:created xsi:type="dcterms:W3CDTF">2017-05-04T04:37:19Z</dcterms:created>
  <dcterms:modified xsi:type="dcterms:W3CDTF">2017-05-07T16:23:09Z</dcterms:modified>
</cp:coreProperties>
</file>