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Педагоги подготовительной к </a:t>
            </a:r>
            <a:br>
              <a:rPr lang="ru-RU" sz="2000" dirty="0" smtClean="0"/>
            </a:br>
            <a:r>
              <a:rPr lang="ru-RU" sz="2000" dirty="0" smtClean="0"/>
              <a:t>школе группы №2 </a:t>
            </a:r>
            <a:br>
              <a:rPr lang="ru-RU" sz="2000" dirty="0" smtClean="0"/>
            </a:br>
            <a:r>
              <a:rPr lang="ru-RU" sz="2000" dirty="0" smtClean="0"/>
              <a:t>Хухарева О.Г., Обряднова Т.Ф.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 smtClean="0"/>
              <a:t>«СТРАНА ФАНТАЗИЯ»</a:t>
            </a:r>
          </a:p>
          <a:p>
            <a:pPr marL="45720" indent="0" algn="ctr">
              <a:buNone/>
            </a:pPr>
            <a:r>
              <a:rPr lang="ru-RU" sz="3200" dirty="0" smtClean="0"/>
              <a:t>Образовательная область </a:t>
            </a:r>
          </a:p>
          <a:p>
            <a:pPr marL="45720" indent="0" algn="ctr">
              <a:buNone/>
            </a:pPr>
            <a:r>
              <a:rPr lang="ru-RU" sz="3200" dirty="0" smtClean="0"/>
              <a:t>«Художественно-эстетическое развитие»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557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132857"/>
            <a:ext cx="6624735" cy="3801808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Candara"/>
              </a:rPr>
              <a:t>Задачи: </a:t>
            </a:r>
          </a:p>
          <a:p>
            <a:pPr lvl="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Candara"/>
              </a:rPr>
              <a:t>-продолжать учить технике пластилинография, нетрадиционное рисование, бумагопластика;</a:t>
            </a:r>
          </a:p>
          <a:p>
            <a:pPr lvl="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Candara"/>
              </a:rPr>
              <a:t>-учить новым техникам оригами, квиллинг, тестопластика;</a:t>
            </a:r>
          </a:p>
          <a:p>
            <a:pPr lvl="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Candara"/>
              </a:rPr>
              <a:t>-развитие творческой фантазии, эстетического и цветового восприятия;</a:t>
            </a:r>
          </a:p>
          <a:p>
            <a:pPr lvl="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Candara"/>
              </a:rPr>
              <a:t>-воспитание навыков аккуратной работы.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5841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900" b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«Страна фантазия»</a:t>
            </a:r>
            <a:br>
              <a:rPr lang="ru-RU" sz="2900" b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развитие мелкой моторики через занятия  продуктивной деятельностью.</a:t>
            </a:r>
            <a:br>
              <a:rPr lang="ru-RU" sz="2900" b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3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32856"/>
            <a:ext cx="6512511" cy="3382312"/>
          </a:xfrm>
        </p:spPr>
        <p:txBody>
          <a:bodyPr/>
          <a:lstStyle/>
          <a:p>
            <a:pPr indent="0" algn="l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         бумага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бумажные салфетки разных цветов, клей ПВА, картон,  ножницы, макаронные изделия разной формы, крупы (рис, гречка, пшено, манка, фасоль), пластилин, нитки, ткани, пуговицы,  гуашь, фломастеры,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цветные карандаши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endParaRPr lang="ru-RU" sz="18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 smtClean="0"/>
              <a:t>Материалы: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286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749480" cy="5721816"/>
          </a:xfrm>
        </p:spPr>
        <p:txBody>
          <a:bodyPr>
            <a:normAutofit fontScale="92500" lnSpcReduction="10000"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600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Ожидаемые результаты</a:t>
            </a:r>
            <a:r>
              <a:rPr lang="ru-RU" sz="4600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4600" dirty="0">
              <a:latin typeface="Calibri"/>
              <a:ea typeface="Calibri"/>
              <a:cs typeface="Times New Roman"/>
            </a:endParaRPr>
          </a:p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разовьют мелкую моторику рук;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-разовьется поисковая деятельность;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-освоят умение анализировать поделку;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-сформируется положительное отношение к труду;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-разовьются конструктивные, познавательные, творческие и художественные способности;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-подготовится рука к письму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7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1\Desktop\IMG_20181031_141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3717032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IMG_20181031_14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82017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IMG_20181219_151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326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IMG_20181023_071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IMG_20181031_135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3" y="3501008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IMG_20181213_182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IMG_20181025_070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963643" cy="22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IMG_20181031_135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84" y="260648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IMG_20181023_071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2872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029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151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Педагоги подготовительной к  школе группы №2  Хухарева О.Г., Обряднова Т.Ф.</vt:lpstr>
      <vt:lpstr>Тема: «Страна фантазия» Цель: развитие мелкой моторики через занятия  продуктивной деятельностью. </vt:lpstr>
      <vt:lpstr>           бумага, бумажные салфетки разных цветов, клей ПВА, картон,  ножницы, макаронные изделия разной формы, крупы (рис, гречка, пшено, манка, фасоль), пластилин, нитки, ткани, пуговицы,  гуашь, фломастеры, цветные карандаши.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2019-12-01T07:19:36Z</dcterms:created>
  <dcterms:modified xsi:type="dcterms:W3CDTF">2019-12-01T14:14:29Z</dcterms:modified>
</cp:coreProperties>
</file>