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59" r:id="rId15"/>
    <p:sldId id="268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A438C39-47F2-4F23-94C3-4E64ED43DA7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9/7/2023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82B9030-18AC-46DC-8620-66614DAE78D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B851117-DCC9-4688-A37B-9B9A44FC98D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9/7/2023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DF9677E-8F67-4C96-9490-CBC4DA6DC7B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B858218-C4AB-42C7-BB18-27061612728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9/7/2023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53B7F76-9942-487B-A18E-C4B59A20DB7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mndetsady.ru/upload/news/2019/10/orig_d2140e7b9fe01f2a446ba4caf7fa83b0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42960" y="565607"/>
            <a:ext cx="6314760" cy="1885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4400" b="1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4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</a:t>
            </a:r>
            <a:r>
              <a:rPr lang="ru-RU" sz="4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en-US" sz="4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</a:t>
            </a:r>
            <a:r>
              <a:rPr lang="ru-RU" sz="4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400" b="0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0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старшего 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возраста)</a:t>
            </a:r>
          </a:p>
          <a:p>
            <a:pPr algn="r">
              <a:lnSpc>
                <a:spcPct val="100000"/>
              </a:lnSpc>
            </a:pPr>
            <a:endParaRPr lang="ru-RU" sz="2000" b="1" strike="noStrike" spc="-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Автор: Панкратьева</a:t>
            </a:r>
          </a:p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Нина Владимировна</a:t>
            </a:r>
            <a:endParaRPr lang="en-US" sz="2000" b="1" strike="noStrike" spc="-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285920" y="4214880"/>
            <a:ext cx="4986000" cy="12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25" name="CustomShape 3"/>
          <p:cNvSpPr/>
          <p:nvPr/>
        </p:nvSpPr>
        <p:spPr>
          <a:xfrm>
            <a:off x="1714320" y="1000080"/>
            <a:ext cx="4571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126" name="Рисунок 7"/>
          <p:cNvPicPr/>
          <p:nvPr/>
        </p:nvPicPr>
        <p:blipFill>
          <a:blip r:embed="rId3"/>
          <a:stretch/>
        </p:blipFill>
        <p:spPr>
          <a:xfrm>
            <a:off x="7553880" y="428760"/>
            <a:ext cx="375120" cy="356760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7" name="CustomShape 4"/>
          <p:cNvSpPr/>
          <p:nvPr/>
        </p:nvSpPr>
        <p:spPr>
          <a:xfrm>
            <a:off x="3286080" y="5857920"/>
            <a:ext cx="12139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8102D-0C43-4303-F683-179FCBE4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2805"/>
            <a:ext cx="8229240" cy="85783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Консультации для родителей: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2240CB-6DDF-2E98-0E54-92B4DC7D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09" y="876692"/>
            <a:ext cx="6400799" cy="48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D0609-1895-9787-54AC-95F1224C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20" y="461914"/>
            <a:ext cx="6885920" cy="72586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</p:txBody>
      </p:sp>
      <p:pic>
        <p:nvPicPr>
          <p:cNvPr id="4" name="Рисунок 3" descr="Изображение выглядит как текст, мультфильм, снимок экра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F6B3F81-D96E-95E8-968F-08FC87131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78" y="1187777"/>
            <a:ext cx="2667785" cy="333708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E35DE21-08FD-D5C2-4E83-D05600D8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80" y="1714500"/>
            <a:ext cx="26677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6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pic>
        <p:nvPicPr>
          <p:cNvPr id="2" name="Рисунок 1" descr="Изображение выглядит как в помещении, Детское искусство, игрушка, мультфильм&#10;&#10;Автоматически созданное описание">
            <a:hlinkClick r:id="rId3" tgtFrame="&quot;_blank&quot;" tooltip="&quot;&quot;"/>
            <a:extLst>
              <a:ext uri="{FF2B5EF4-FFF2-40B4-BE49-F238E27FC236}">
                <a16:creationId xmlns:a16="http://schemas.microsoft.com/office/drawing/2014/main" id="{188F7F40-FBB0-73BD-A2B2-CBCD2549B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09" y="676440"/>
            <a:ext cx="6500520" cy="3603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4930B-5EB9-876A-66CC-F9515D185B26}"/>
              </a:ext>
            </a:extLst>
          </p:cNvPr>
          <p:cNvSpPr txBox="1"/>
          <p:nvPr/>
        </p:nvSpPr>
        <p:spPr>
          <a:xfrm>
            <a:off x="1785960" y="-473578"/>
            <a:ext cx="6585042" cy="4780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Элькин Г. Н/Правила безопасного поведения на дороге. : С. -Пт. - ИД «Литера», 2008г.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Скоролупова О. А. / Занятия с детьми старшего возраста по теме «Правила и безопасность дорожного движения». - М. : изд. «Скрипторий», 2006г.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«Занятия по ПДД/сост. Н. А. Извекова и др. - М. : ТЦ Сфера, 2008г.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Блинова Г. А. / Познавательное развитие детей 5-7 лет. Методическое пособие - М. : ТЦ Сфера, 2006г.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Е.Я.Хабибуллина "Дорожная азбука в детском саду",2013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Н.В.Елжова"ПДД в детском саду", 2013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753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932495" y="571319"/>
            <a:ext cx="6627043" cy="481138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4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записка: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серьезнейших проблем любого города и области является дорожно-транспортный травматизм. Чтобы оградить детей от опасности, надо как можно раньше начать готовить их к встрече с улицей, городским движением, приучать обращаться к старшим за помощью, а также и самим правильно и своевременно реагировать на сложившуюся ситуацию.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раньше удастся познакомить ребёнка с правилами дорожного движения, сформировать у него навыки культуры поведения в транспорте, на улице, тем меньше вероятности нежелательных происшествий с ним на дороге.</a:t>
            </a:r>
          </a:p>
          <a:p>
            <a:r>
              <a:rPr lang="ru-RU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дорожно-транспортного травматизма остаётся приоритетной проблемой общества, требующей решения, при всеобщем участии, и самыми эффективными методами. Способствовать этому будет работа над данным проектом.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469822" y="1168924"/>
            <a:ext cx="5590095" cy="38932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18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творческо-информационный, краткосрочный (2 недели).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800" b="1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дети, родители, воспитатели.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18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ормирование у детей старшего дошкольного возраста основы безопасного поведения на улице, знание правил дорожного движения.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1125"/>
              </a:spcAft>
            </a:pPr>
            <a:r>
              <a:rPr lang="ru-RU" sz="18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Систематизировать знания детей по безопасности дорожного движения.</a:t>
            </a:r>
            <a:endParaRPr lang="ru-RU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1125"/>
              </a:spcAft>
            </a:pPr>
            <a:r>
              <a:rPr lang="ru-RU" sz="18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Продолжать знакомить детей со значением дорожных знаков, научить понимать их схематическое изображение для правильной ориентации на улицах и дорогах.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1125"/>
              </a:spcAft>
            </a:pPr>
            <a:r>
              <a:rPr lang="ru-RU" sz="18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Воспитывать дисциплинированность и сознательное выполнение правил дорожного движения, культуру поведения пешеходов.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1125"/>
              </a:spcAft>
            </a:pPr>
            <a:r>
              <a:rPr lang="ru-RU" sz="18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Привлекать родителей воспитанников к реализации      данного проекта, повышать их сознательность в постоянном соблюдении правил дорожного    движения - быть примером для детей.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904214" y="509046"/>
            <a:ext cx="6325385" cy="43740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Знать алгоритм перехода дороги «остановись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посмотри - перейди».</a:t>
            </a:r>
          </a:p>
          <a:p>
            <a:pPr marL="342900" lvl="0" indent="-342900"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Уметь выбрать способ перехода проезжей части дороги, различать пешеходные переходы (наземный, надземный, подземный, регулируемый, нерегулируемый) и средства регулирования дорожного движения (светофор, регулировщик), а так же дорожные знаки.</a:t>
            </a:r>
          </a:p>
          <a:p>
            <a:pPr lvl="0"/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Знать правила перехода проезжей части по регулируемому и нерегулируемому пешеходным переходам.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831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86732-44E0-A1FC-6784-F58AE5E2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860" y="546755"/>
            <a:ext cx="6579909" cy="446830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этап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подготовительный:</a:t>
            </a:r>
            <a:b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предметно-развивающей среды по данной теме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разработка конспектов занятий по данной теме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подбор стихов, художественной литературы, игр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беседы с детьми по данной теме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макета «Улица нашего города»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оформление альбома «Правила движения»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изготовление дорожных знаков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-оформление наглядной информации для родителей: «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 организация бесед с родителями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составление перспективного плана.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этап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основной: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цели и задач проекта в соответствии с планом.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этап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итоговый: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итоговая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на тему: «Мы - пешеходы»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обобщение материалов, создание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плаката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«Соблюдай правила   движения».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7325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9CBD3-A96D-77B3-C5CE-8B12B6B7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043" y="1621410"/>
            <a:ext cx="6080289" cy="3912124"/>
          </a:xfrm>
        </p:spPr>
        <p:txBody>
          <a:bodyPr/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 первый:</a:t>
            </a:r>
            <a:b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бъявление о проекте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бъявление о конкурсах на лучший рисунок и лучшую поделку по теме проекта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нкета для родителей по теме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занятие «Правила дорожного движения»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день второй: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еседа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«транспорт на улицах нашего города»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подвижная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«кто быстрее по дорожке»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чтение С. Михалков «Скверная история»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 третий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раскрашивание иллюстрации по теме проекта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рассматривание плаката по ПДД «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«разные знаки»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театрализованная деятельность «Азбука дорожного движения»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 четвёртый: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беседа по картине «Улица города»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ппликация «Улица города»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прогулка «Правила для пешеходов»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игры: домино «Дорожные знаки», лото «Азбука дорожного   движения»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 пятый: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     - занятие по теме: «Соблюдай правила дорожного движения»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     - чтение. И Серяков «Учёный дружок»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     - игра «Автошкола»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77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9CBD3-A96D-77B3-C5CE-8B12B6B7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043" y="1366887"/>
            <a:ext cx="6843860" cy="4015818"/>
          </a:xfrm>
        </p:spPr>
        <p:txBody>
          <a:bodyPr/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шестой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беседа «Красный, жёлтый, зелёный»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чтение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Крюковский «Мои специальные машины»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южетно-ролевая игра «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одители и пешеходы»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познавательно-речевое развитие детей «Дорожная безопасность» (рассматривание иллюстраций и беседа по ним)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седьмой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еседа «О полосатой «Зебре» и дорожном знаке»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рассматривание плакатов «Дорожные знаки»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 на тему: «Мы на улице»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развивающая игра - викторина «Правила безопасности на дороге»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восьмой: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 «Перекрёсток»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развивающая игра «Соответствия «дорожные знаки»»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 «Дорожные знаки»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девятый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спортивный праздник для родителей и детей «Папа, мама, я - знатоки дорожного движения»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десятый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     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на тему: «Мы - пешеходы»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плаката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«Соблюдай правила движения»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81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924F5-DB05-1B35-8A77-64F0541B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006" y="273378"/>
            <a:ext cx="6231118" cy="5637228"/>
          </a:xfrm>
        </p:spPr>
        <p:txBody>
          <a:bodyPr/>
          <a:lstStyle/>
          <a:p>
            <a:pPr>
              <a:lnSpc>
                <a:spcPts val="168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Приложение: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</a:t>
            </a:r>
            <a:br>
              <a:rPr lang="ru-RU" sz="1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среда по теме проекта:</a:t>
            </a:r>
            <a:br>
              <a:rPr lang="ru-RU" sz="16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«Транспорт», «Виды транспорта», «Правила дорожного движения» викторина, «Уроки безопасности», «Дорожные знаки», «Учим дорожные знаки», «Помести знаки в нужное окошко», «Ситуация - «ловушка»», «Причины дорожных аварий»</a:t>
            </a:r>
            <a:b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Картотека игр по ПДД (пальчиковая гимнастика, гимнастика для глаз, словесные игры, загадки, стихотворения)</a:t>
            </a:r>
            <a:br>
              <a:rPr lang="ru-RU" sz="16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Макет улицы с транспортом</a:t>
            </a:r>
            <a:br>
              <a:rPr lang="ru-RU" sz="16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Плакаты по ПДД</a:t>
            </a:r>
            <a:b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Спецтранспорт</a:t>
            </a:r>
            <a:b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Дорожные знаки (шапочки)</a:t>
            </a:r>
            <a:r>
              <a:rPr lang="ru-RU" sz="1600" b="1" kern="0" dirty="0"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kern="0" dirty="0"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kern="0" dirty="0">
                <a:solidFill>
                  <a:srgbClr val="211E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воспитанников:</a:t>
            </a:r>
            <a:br>
              <a:rPr lang="ru-RU" sz="16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макетов улицы города</a:t>
            </a:r>
            <a:b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Альбомы </a:t>
            </a:r>
            <a:r>
              <a:rPr lang="ru-RU" sz="16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научить ребёнка не попадать в типичные дорожные «ловушки», «Правила безопасности» </a:t>
            </a:r>
            <a:b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</a:t>
            </a:r>
            <a:r>
              <a:rPr lang="ru-RU" sz="1600" kern="0" dirty="0">
                <a:solidFill>
                  <a:srgbClr val="21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«Азбука дорожного движения», «Памятка для родителей - водителей», памятки по обучению детей ПДД для родителей «Правила дорожного движения»;</a:t>
            </a:r>
            <a:r>
              <a:rPr lang="ru-RU" sz="1600" kern="100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рекомендации</a:t>
            </a:r>
            <a:br>
              <a:rPr lang="ru-RU" sz="1600" kern="100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kern="100" dirty="0">
                <a:solidFill>
                  <a:srgbClr val="21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Изготовление транспорта, плакатов и рисунков</a:t>
            </a:r>
            <a:b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9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7464C-9BE2-3FEA-DE58-5D222FDA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7901"/>
            <a:ext cx="8229240" cy="43363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</a:t>
            </a:r>
          </a:p>
        </p:txBody>
      </p:sp>
      <p:pic>
        <p:nvPicPr>
          <p:cNvPr id="4" name="Рисунок 3" descr="Изображение выглядит как текст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C852B7F-46CA-65D9-45CD-E4C55DBC8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04" y="1112362"/>
            <a:ext cx="6061435" cy="36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1142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I этап - подготовительный: - организация предметно-развивающей среды по данной теме - разработка конспектов занятий по данной теме - подбор стихов, художественной литературы, игр  - беседы с детьми по данной теме - создание макета «Улица нашего города» - оформление альбома «Правила движения» - изготовление дорожных знаков -оформление наглядной информации для родителей: «Правила дорожного движения»; организация бесед с родителями - составление перспективного плана. II этап - основной: Реализация цели и задач проекта в соответствии с планом. III этап - итоговый: - итоговая беседа на тему: «Мы - пешеходы» - обобщение материалов, создание плаката «Соблюдай правила   движения». </vt:lpstr>
      <vt:lpstr>день первый: - объявление о проекте  - объявление о конкурсах на лучший рисунок и лучшую поделку по теме проекта  - анкета для родителей по теме  - занятие «Правила дорожного движения»  день второй:  - беседа «транспорт на улицах нашего города»   - подвижная игра «кто быстрее по дорожке» - чтение С. Михалков «Скверная история» день третий: - раскрашивание иллюстрации по теме проекта - рассматривание плаката по ПДД ««разные знаки» - театрализованная деятельность «Азбука дорожного движения» день четвёртый:  - беседа по картине «Улица города»  - аппликация «Улица города» - прогулка «Правила для пешеходов» - игры: домино «Дорожные знаки», лото «Азбука дорожного   движения»          день пятый: 1.      - занятие по теме: «Соблюдай правила дорожного движения»  2.      - чтение. И Серяков «Учёный дружок» 3.       - игра «Автошкола»  </vt:lpstr>
      <vt:lpstr>день шестой: - беседа «Красный, жёлтый, зелёный»  - чтение А. Крюковский «Мои специальные машины» - сюжетно-ролевая игра «Водители и пешеходы»»  - познавательно-речевое развитие детей «Дорожная безопасность» (рассматривание иллюстраций и беседа по ним) день седьмой:  - беседа «О полосатой «Зебре» и дорожном знаке» - рассматривание плакатов «Дорожные знаки» - конструирование на тему: «Мы на улице» - развивающая игра - викторина «Правила безопасности на дороге» день восьмой: - рисование «Перекрёсток» - развивающая игра «Соответствия «дорожные знаки»» - пазлы «Дорожные знаки» день девятый:  - спортивный праздник для родителей и детей «Папа, мама, я - знатоки дорожного движения»         день десятый: 1.      - итоговая беседа на тему: «Мы - пешеходы»         - создание плаката «Соблюдай правила движения»  </vt:lpstr>
      <vt:lpstr>                          Приложение:          Развивающая предметно-пространственная                                 среда по теме проекта: - Дидактические игры: «Транспорт», «Виды транспорта», «Правила дорожного движения» викторина, «Уроки безопасности», «Дорожные знаки», «Учим дорожные знаки», «Помести знаки в нужное окошко», «Ситуация - «ловушка»», «Причины дорожных аварий» - Картотека игр по ПДД (пальчиковая гимнастика, гимнастика для глаз, словесные игры, загадки, стихотворения) - Макет улицы с транспортом - Плакаты по ПДД - Спецтранспорт - Дорожные знаки (шапочки)              Взаимодействие с семьями воспитанников: - Изготовление макетов улицы города - Альбомы «Как научить ребёнка не попадать в типичные дорожные «ловушки», «Правила безопасности»  Консультация «Азбука дорожного движения», «Памятка для родителей - водителей», памятки по обучению детей ПДД для родителей «Правила дорожного движения»; рекомендации    - Изготовление транспорта, плакатов и рисунков  </vt:lpstr>
      <vt:lpstr>     Плакат</vt:lpstr>
      <vt:lpstr>             Консультации для родителей:</vt:lpstr>
      <vt:lpstr>Рекомендации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dc:description/>
  <cp:lastModifiedBy>Нина Панкратьева</cp:lastModifiedBy>
  <cp:revision>26</cp:revision>
  <dcterms:created xsi:type="dcterms:W3CDTF">2014-08-03T10:36:29Z</dcterms:created>
  <dcterms:modified xsi:type="dcterms:W3CDTF">2023-09-07T17:24:13Z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