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686" autoAdjust="0"/>
    <p:restoredTop sz="94660"/>
  </p:normalViewPr>
  <p:slideViewPr>
    <p:cSldViewPr>
      <p:cViewPr varScale="1">
        <p:scale>
          <a:sx n="43" d="100"/>
          <a:sy n="43" d="100"/>
        </p:scale>
        <p:origin x="-136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9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A9C5B-B30B-48C7-85D3-C50163B4F658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E4E16-E90C-4951-A3EF-EDB2D20DA28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123E-4194-4767-BF29-8C052766943E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D706-5E84-4BFF-BF7C-7AF5D31691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123E-4194-4767-BF29-8C052766943E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D706-5E84-4BFF-BF7C-7AF5D31691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123E-4194-4767-BF29-8C052766943E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D706-5E84-4BFF-BF7C-7AF5D31691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123E-4194-4767-BF29-8C052766943E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D706-5E84-4BFF-BF7C-7AF5D31691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123E-4194-4767-BF29-8C052766943E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D706-5E84-4BFF-BF7C-7AF5D31691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123E-4194-4767-BF29-8C052766943E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D706-5E84-4BFF-BF7C-7AF5D31691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123E-4194-4767-BF29-8C052766943E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D706-5E84-4BFF-BF7C-7AF5D31691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123E-4194-4767-BF29-8C052766943E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D706-5E84-4BFF-BF7C-7AF5D31691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123E-4194-4767-BF29-8C052766943E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D706-5E84-4BFF-BF7C-7AF5D31691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123E-4194-4767-BF29-8C052766943E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D706-5E84-4BFF-BF7C-7AF5D31691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123E-4194-4767-BF29-8C052766943E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D706-5E84-4BFF-BF7C-7AF5D31691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D123E-4194-4767-BF29-8C052766943E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BD706-5E84-4BFF-BF7C-7AF5D316918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Наша группа «Кораблик» </a:t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2016- 2017 учебный год</a:t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Конкурс Родительских уголков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DSC_02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1071546"/>
            <a:ext cx="3612466" cy="2286016"/>
          </a:xfrm>
          <a:prstGeom prst="rect">
            <a:avLst/>
          </a:prstGeom>
        </p:spPr>
      </p:pic>
      <p:pic>
        <p:nvPicPr>
          <p:cNvPr id="4" name="Рисунок 3" descr="DSC_02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142984"/>
            <a:ext cx="3500462" cy="2255834"/>
          </a:xfrm>
          <a:prstGeom prst="rect">
            <a:avLst/>
          </a:prstGeom>
        </p:spPr>
      </p:pic>
      <p:pic>
        <p:nvPicPr>
          <p:cNvPr id="5" name="Рисунок 4" descr="DSC_02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643314"/>
            <a:ext cx="3643337" cy="2401291"/>
          </a:xfrm>
          <a:prstGeom prst="rect">
            <a:avLst/>
          </a:prstGeom>
        </p:spPr>
      </p:pic>
      <p:pic>
        <p:nvPicPr>
          <p:cNvPr id="6" name="Рисунок 5" descr="DSC_02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786190"/>
            <a:ext cx="3665500" cy="2331434"/>
          </a:xfrm>
          <a:prstGeom prst="rect">
            <a:avLst/>
          </a:prstGeom>
        </p:spPr>
      </p:pic>
      <p:pic>
        <p:nvPicPr>
          <p:cNvPr id="7" name="Рисунок 6" descr="Конкурс Родительских уголков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36" y="2214554"/>
            <a:ext cx="3588128" cy="2596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Конкурс «Парад снеговиков-2016»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" name="Рисунок 2" descr="DSC_03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1214422"/>
            <a:ext cx="4214842" cy="2370849"/>
          </a:xfrm>
          <a:prstGeom prst="rect">
            <a:avLst/>
          </a:prstGeom>
        </p:spPr>
      </p:pic>
      <p:pic>
        <p:nvPicPr>
          <p:cNvPr id="4" name="Рисунок 3" descr="DSC_03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929066"/>
            <a:ext cx="3667151" cy="2428892"/>
          </a:xfrm>
          <a:prstGeom prst="rect">
            <a:avLst/>
          </a:prstGeom>
        </p:spPr>
      </p:pic>
      <p:pic>
        <p:nvPicPr>
          <p:cNvPr id="5" name="Рисунок 4" descr="DSC_03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929066"/>
            <a:ext cx="3643338" cy="2370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Выставка «Новогодняя красавица»</a:t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" name="Рисунок 2" descr="DSC_03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2285992"/>
            <a:ext cx="4714908" cy="2652135"/>
          </a:xfrm>
          <a:prstGeom prst="rect">
            <a:avLst/>
          </a:prstGeom>
        </p:spPr>
      </p:pic>
      <p:pic>
        <p:nvPicPr>
          <p:cNvPr id="4" name="Рисунок 3" descr="DSC_03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621750" y="1693264"/>
            <a:ext cx="5386840" cy="35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Изготовление кормушек для птиц</a:t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" name="Рисунок 2" descr="DSC_03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6182" y="2071678"/>
            <a:ext cx="4833311" cy="2571768"/>
          </a:xfrm>
          <a:prstGeom prst="rect">
            <a:avLst/>
          </a:prstGeom>
        </p:spPr>
      </p:pic>
      <p:pic>
        <p:nvPicPr>
          <p:cNvPr id="5" name="Рисунок 4" descr="DSC_0393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47658" y="2190743"/>
            <a:ext cx="3810027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03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1285860"/>
            <a:ext cx="4445032" cy="2500330"/>
          </a:xfrm>
          <a:prstGeom prst="rect">
            <a:avLst/>
          </a:prstGeom>
        </p:spPr>
      </p:pic>
      <p:pic>
        <p:nvPicPr>
          <p:cNvPr id="4" name="Рисунок 3" descr="DSC_03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2643182"/>
            <a:ext cx="4572032" cy="2571768"/>
          </a:xfrm>
          <a:prstGeom prst="rect">
            <a:avLst/>
          </a:prstGeom>
        </p:spPr>
      </p:pic>
      <p:pic>
        <p:nvPicPr>
          <p:cNvPr id="5" name="Рисунок 4" descr="DSC_03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4143380"/>
            <a:ext cx="4365581" cy="245563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71604" y="0"/>
            <a:ext cx="595310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Изготовление санок </a:t>
            </a:r>
          </a:p>
          <a:p>
            <a:pPr algn="ctr"/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 новогоднему утреннику</a:t>
            </a:r>
            <a:b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Новый год</a:t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" name="Рисунок 2" descr="IMG_14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2" y="1071547"/>
            <a:ext cx="3357553" cy="2518165"/>
          </a:xfrm>
          <a:prstGeom prst="rect">
            <a:avLst/>
          </a:prstGeom>
        </p:spPr>
      </p:pic>
      <p:pic>
        <p:nvPicPr>
          <p:cNvPr id="4" name="Рисунок 3" descr="IMG_15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1973" y="1071546"/>
            <a:ext cx="3429024" cy="2571768"/>
          </a:xfrm>
          <a:prstGeom prst="rect">
            <a:avLst/>
          </a:prstGeom>
        </p:spPr>
      </p:pic>
      <p:pic>
        <p:nvPicPr>
          <p:cNvPr id="5" name="Рисунок 4" descr="IMG_14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4071942"/>
            <a:ext cx="3309929" cy="2482447"/>
          </a:xfrm>
          <a:prstGeom prst="rect">
            <a:avLst/>
          </a:prstGeom>
        </p:spPr>
      </p:pic>
      <p:pic>
        <p:nvPicPr>
          <p:cNvPr id="6" name="Рисунок 5" descr="IMG_14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2" y="3929066"/>
            <a:ext cx="3452805" cy="2589604"/>
          </a:xfrm>
          <a:prstGeom prst="rect">
            <a:avLst/>
          </a:prstGeom>
        </p:spPr>
      </p:pic>
      <p:pic>
        <p:nvPicPr>
          <p:cNvPr id="7" name="Рисунок 6" descr="IMG_146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8926" y="2571744"/>
            <a:ext cx="3619493" cy="2714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Выставка</a:t>
            </a:r>
            <a:r>
              <a:rPr lang="ru-RU" dirty="0" smtClean="0"/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книг</a:t>
            </a:r>
            <a:r>
              <a:rPr lang="ru-RU" dirty="0" smtClean="0"/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</a:t>
            </a:r>
            <a:r>
              <a:rPr lang="ru-RU" dirty="0" smtClean="0"/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иллюстраций</a:t>
            </a:r>
            <a:r>
              <a:rPr lang="ru-RU" dirty="0" smtClean="0"/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</a:t>
            </a:r>
            <a:r>
              <a:rPr lang="ru-RU" dirty="0" smtClean="0"/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теме</a:t>
            </a:r>
            <a:r>
              <a:rPr lang="ru-RU" dirty="0" smtClean="0"/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«Зима»</a:t>
            </a:r>
            <a:endParaRPr lang="ru-RU" dirty="0"/>
          </a:p>
        </p:txBody>
      </p:sp>
      <p:pic>
        <p:nvPicPr>
          <p:cNvPr id="3" name="Рисунок 2" descr="DSC_0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571612"/>
            <a:ext cx="5080035" cy="2857520"/>
          </a:xfrm>
          <a:prstGeom prst="rect">
            <a:avLst/>
          </a:prstGeom>
        </p:spPr>
      </p:pic>
      <p:pic>
        <p:nvPicPr>
          <p:cNvPr id="4" name="Рисунок 3" descr="DSC_0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2786058"/>
            <a:ext cx="4596545" cy="3014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Фольклорный</a:t>
            </a:r>
            <a:r>
              <a:rPr lang="ru-RU" dirty="0" smtClean="0"/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праздник</a:t>
            </a:r>
            <a:r>
              <a:rPr lang="ru-RU" dirty="0" smtClean="0"/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«В</a:t>
            </a:r>
            <a:r>
              <a:rPr lang="ru-RU" dirty="0" smtClean="0"/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гостях</a:t>
            </a:r>
            <a:r>
              <a:rPr lang="ru-RU" dirty="0" smtClean="0"/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</a:t>
            </a:r>
            <a:r>
              <a:rPr lang="ru-RU" dirty="0" smtClean="0"/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Хозяюшки»</a:t>
            </a:r>
            <a:endParaRPr lang="ru-RU" dirty="0"/>
          </a:p>
        </p:txBody>
      </p:sp>
      <p:pic>
        <p:nvPicPr>
          <p:cNvPr id="5" name="Рисунок 4" descr="IMG_15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571612"/>
            <a:ext cx="3143272" cy="2357454"/>
          </a:xfrm>
          <a:prstGeom prst="rect">
            <a:avLst/>
          </a:prstGeom>
        </p:spPr>
      </p:pic>
      <p:pic>
        <p:nvPicPr>
          <p:cNvPr id="6" name="Рисунок 5" descr="IMG_15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643050"/>
            <a:ext cx="3214678" cy="2411009"/>
          </a:xfrm>
          <a:prstGeom prst="rect">
            <a:avLst/>
          </a:prstGeom>
        </p:spPr>
      </p:pic>
      <p:pic>
        <p:nvPicPr>
          <p:cNvPr id="7" name="Рисунок 6" descr="IMG_15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4214818"/>
            <a:ext cx="3048021" cy="2286016"/>
          </a:xfrm>
          <a:prstGeom prst="rect">
            <a:avLst/>
          </a:prstGeom>
        </p:spPr>
      </p:pic>
      <p:pic>
        <p:nvPicPr>
          <p:cNvPr id="8" name="Рисунок 7" descr="IMG_15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4214818"/>
            <a:ext cx="3214710" cy="2411033"/>
          </a:xfrm>
          <a:prstGeom prst="rect">
            <a:avLst/>
          </a:prstGeom>
        </p:spPr>
      </p:pic>
      <p:pic>
        <p:nvPicPr>
          <p:cNvPr id="9" name="Рисунок 8" descr="IMG_15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488" y="2643182"/>
            <a:ext cx="3143240" cy="235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Наставничество</a:t>
            </a:r>
            <a:endParaRPr lang="ru-RU" dirty="0"/>
          </a:p>
        </p:txBody>
      </p:sp>
      <p:pic>
        <p:nvPicPr>
          <p:cNvPr id="4" name="Рисунок 3" descr="DSC_0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9" y="1214422"/>
            <a:ext cx="3143272" cy="2143122"/>
          </a:xfrm>
          <a:prstGeom prst="rect">
            <a:avLst/>
          </a:prstGeom>
        </p:spPr>
      </p:pic>
      <p:pic>
        <p:nvPicPr>
          <p:cNvPr id="5" name="Рисунок 4" descr="DSC_00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2428868"/>
            <a:ext cx="3428992" cy="2285998"/>
          </a:xfrm>
          <a:prstGeom prst="rect">
            <a:avLst/>
          </a:prstGeom>
        </p:spPr>
      </p:pic>
      <p:pic>
        <p:nvPicPr>
          <p:cNvPr id="6" name="Рисунок 5" descr="DSC_0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4071942"/>
            <a:ext cx="3428991" cy="2307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8</a:t>
            </a:r>
            <a:r>
              <a:rPr lang="ru-RU" dirty="0" smtClean="0"/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марта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IMG_16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928670"/>
            <a:ext cx="4000495" cy="3000371"/>
          </a:xfrm>
          <a:prstGeom prst="rect">
            <a:avLst/>
          </a:prstGeom>
        </p:spPr>
      </p:pic>
      <p:pic>
        <p:nvPicPr>
          <p:cNvPr id="4" name="Рисунок 3" descr="IMG_16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2285992"/>
            <a:ext cx="3809994" cy="2857496"/>
          </a:xfrm>
          <a:prstGeom prst="rect">
            <a:avLst/>
          </a:prstGeom>
        </p:spPr>
      </p:pic>
      <p:pic>
        <p:nvPicPr>
          <p:cNvPr id="5" name="Рисунок 4" descr="IMG_16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429000"/>
            <a:ext cx="3881433" cy="2911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Родительские собрания</a:t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00174"/>
            <a:ext cx="8229600" cy="4525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«Давайте познакомимся!» ( сентябрь)</a:t>
            </a:r>
          </a:p>
          <a:p>
            <a:pPr marL="514350" indent="-514350">
              <a:buAutoNum type="arabicPeriod"/>
            </a:pPr>
            <a:r>
              <a:rPr lang="ru-RU" dirty="0" smtClean="0"/>
              <a:t>«Вот полгода пролетело» (январь)</a:t>
            </a:r>
          </a:p>
          <a:p>
            <a:pPr marL="514350" indent="-514350">
              <a:buAutoNum type="arabicPeriod"/>
            </a:pPr>
            <a:r>
              <a:rPr lang="ru-RU" dirty="0" smtClean="0"/>
              <a:t>«Скоро лето» (май)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4" name="Рисунок 3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4" y="3357562"/>
            <a:ext cx="4500594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Проект, посвященный 80-летию В.В. Терешковой</a:t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" name="Рисунок 2" descr="DSC_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357298"/>
            <a:ext cx="3683026" cy="2071702"/>
          </a:xfrm>
          <a:prstGeom prst="rect">
            <a:avLst/>
          </a:prstGeom>
        </p:spPr>
      </p:pic>
      <p:pic>
        <p:nvPicPr>
          <p:cNvPr id="4" name="Рисунок 3" descr="DSC_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285860"/>
            <a:ext cx="3786181" cy="2129727"/>
          </a:xfrm>
          <a:prstGeom prst="rect">
            <a:avLst/>
          </a:prstGeom>
        </p:spPr>
      </p:pic>
      <p:pic>
        <p:nvPicPr>
          <p:cNvPr id="5" name="Рисунок 4" descr="DSC_0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857628"/>
            <a:ext cx="3889370" cy="2187770"/>
          </a:xfrm>
          <a:prstGeom prst="rect">
            <a:avLst/>
          </a:prstGeom>
        </p:spPr>
      </p:pic>
      <p:pic>
        <p:nvPicPr>
          <p:cNvPr id="6" name="Рисунок 5" descr="DSC_00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929066"/>
            <a:ext cx="3778244" cy="2125262"/>
          </a:xfrm>
          <a:prstGeom prst="rect">
            <a:avLst/>
          </a:prstGeom>
        </p:spPr>
      </p:pic>
      <p:pic>
        <p:nvPicPr>
          <p:cNvPr id="7" name="Рисунок 6" descr="DSC_0025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348" y="2857496"/>
            <a:ext cx="3452804" cy="1942203"/>
          </a:xfrm>
          <a:prstGeom prst="rect">
            <a:avLst/>
          </a:prstGeom>
        </p:spPr>
      </p:pic>
      <p:pic>
        <p:nvPicPr>
          <p:cNvPr id="8" name="Рисунок 7" descr="DSC_00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29190" y="2786058"/>
            <a:ext cx="3301991" cy="1857370"/>
          </a:xfrm>
          <a:prstGeom prst="rect">
            <a:avLst/>
          </a:prstGeom>
        </p:spPr>
      </p:pic>
      <p:pic>
        <p:nvPicPr>
          <p:cNvPr id="9" name="Рисунок 8" descr="DSC_004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43174" y="1571612"/>
            <a:ext cx="3428992" cy="1928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Конкурс уголков театрализованной деятельности</a:t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" name="Рисунок 2" descr="DSC_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587404" y="1801794"/>
            <a:ext cx="4317998" cy="2428874"/>
          </a:xfrm>
          <a:prstGeom prst="rect">
            <a:avLst/>
          </a:prstGeom>
        </p:spPr>
      </p:pic>
      <p:pic>
        <p:nvPicPr>
          <p:cNvPr id="4" name="Рисунок 3" descr="DSC_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1571612"/>
            <a:ext cx="4063996" cy="2285998"/>
          </a:xfrm>
          <a:prstGeom prst="rect">
            <a:avLst/>
          </a:prstGeom>
        </p:spPr>
      </p:pic>
      <p:pic>
        <p:nvPicPr>
          <p:cNvPr id="5" name="Рисунок 4" descr="DSC_0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2071678"/>
            <a:ext cx="4190997" cy="2357436"/>
          </a:xfrm>
          <a:prstGeom prst="rect">
            <a:avLst/>
          </a:prstGeom>
        </p:spPr>
      </p:pic>
      <p:pic>
        <p:nvPicPr>
          <p:cNvPr id="6" name="Рисунок 5" descr="DSC_0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0430" y="2714620"/>
            <a:ext cx="4063997" cy="2285998"/>
          </a:xfrm>
          <a:prstGeom prst="rect">
            <a:avLst/>
          </a:prstGeom>
        </p:spPr>
      </p:pic>
      <p:pic>
        <p:nvPicPr>
          <p:cNvPr id="7" name="Рисунок 6" descr="DSC_00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7686" y="3214686"/>
            <a:ext cx="4063997" cy="2285998"/>
          </a:xfrm>
          <a:prstGeom prst="rect">
            <a:avLst/>
          </a:prstGeom>
        </p:spPr>
      </p:pic>
      <p:pic>
        <p:nvPicPr>
          <p:cNvPr id="8" name="Рисунок 7" descr="DSC_00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5881702" y="3881435"/>
            <a:ext cx="3810003" cy="2143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Проектная</a:t>
            </a:r>
            <a:r>
              <a:rPr lang="ru-RU" dirty="0" smtClean="0"/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деятельность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DSC_0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1" y="1000108"/>
            <a:ext cx="4167184" cy="2344041"/>
          </a:xfrm>
          <a:prstGeom prst="rect">
            <a:avLst/>
          </a:prstGeom>
        </p:spPr>
      </p:pic>
      <p:pic>
        <p:nvPicPr>
          <p:cNvPr id="4" name="Рисунок 3" descr="DSC_03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000108"/>
            <a:ext cx="4071934" cy="2290462"/>
          </a:xfrm>
          <a:prstGeom prst="rect">
            <a:avLst/>
          </a:prstGeom>
        </p:spPr>
      </p:pic>
      <p:pic>
        <p:nvPicPr>
          <p:cNvPr id="5" name="Рисунок 4" descr="DSC_00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929066"/>
            <a:ext cx="4143404" cy="2330664"/>
          </a:xfrm>
          <a:prstGeom prst="rect">
            <a:avLst/>
          </a:prstGeom>
        </p:spPr>
      </p:pic>
      <p:pic>
        <p:nvPicPr>
          <p:cNvPr id="6" name="Рисунок 5" descr="DSC_00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4071942"/>
            <a:ext cx="4143372" cy="2330647"/>
          </a:xfrm>
          <a:prstGeom prst="rect">
            <a:avLst/>
          </a:prstGeom>
        </p:spPr>
      </p:pic>
      <p:pic>
        <p:nvPicPr>
          <p:cNvPr id="7" name="Рисунок 6" descr="DSC_00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2428868"/>
            <a:ext cx="457200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Открытое</a:t>
            </a:r>
            <a:r>
              <a:rPr lang="ru-RU" dirty="0" smtClean="0"/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занятие</a:t>
            </a:r>
            <a:r>
              <a:rPr lang="ru-RU" dirty="0" smtClean="0"/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</a:t>
            </a:r>
            <a:r>
              <a:rPr lang="ru-RU" dirty="0" smtClean="0"/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ритмике</a:t>
            </a:r>
            <a:endParaRPr lang="ru-RU" dirty="0"/>
          </a:p>
        </p:txBody>
      </p:sp>
      <p:pic>
        <p:nvPicPr>
          <p:cNvPr id="3" name="Рисунок 2" descr="IMG_16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12" y="4000504"/>
            <a:ext cx="3428992" cy="2571744"/>
          </a:xfrm>
          <a:prstGeom prst="rect">
            <a:avLst/>
          </a:prstGeom>
        </p:spPr>
      </p:pic>
      <p:pic>
        <p:nvPicPr>
          <p:cNvPr id="4" name="Рисунок 3" descr="IMG_17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1285861"/>
            <a:ext cx="3167053" cy="2375290"/>
          </a:xfrm>
          <a:prstGeom prst="rect">
            <a:avLst/>
          </a:prstGeom>
        </p:spPr>
      </p:pic>
      <p:pic>
        <p:nvPicPr>
          <p:cNvPr id="5" name="Рисунок 4" descr="IMG_17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1214422"/>
            <a:ext cx="3238522" cy="242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Акция«Открытка</a:t>
            </a:r>
            <a:r>
              <a:rPr lang="ru-RU" dirty="0" smtClean="0"/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ветерану»</a:t>
            </a:r>
            <a:endParaRPr lang="ru-RU" dirty="0"/>
          </a:p>
        </p:txBody>
      </p:sp>
      <p:pic>
        <p:nvPicPr>
          <p:cNvPr id="3" name="Рисунок 2" descr="DSC066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30" y="1214422"/>
            <a:ext cx="2357454" cy="3143272"/>
          </a:xfrm>
          <a:prstGeom prst="rect">
            <a:avLst/>
          </a:prstGeom>
        </p:spPr>
      </p:pic>
      <p:pic>
        <p:nvPicPr>
          <p:cNvPr id="4" name="Рисунок 3" descr="image-0-02-04-d0e7adafe0edf8f791ef104ed91089381b71537f8b19abed65f27896ecc90515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2214554"/>
            <a:ext cx="2411033" cy="3214710"/>
          </a:xfrm>
          <a:prstGeom prst="rect">
            <a:avLst/>
          </a:prstGeom>
        </p:spPr>
      </p:pic>
      <p:pic>
        <p:nvPicPr>
          <p:cNvPr id="5" name="Рисунок 4" descr="DSC_0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045770" y="3955230"/>
            <a:ext cx="3385344" cy="1904256"/>
          </a:xfrm>
          <a:prstGeom prst="rect">
            <a:avLst/>
          </a:prstGeom>
        </p:spPr>
      </p:pic>
      <p:pic>
        <p:nvPicPr>
          <p:cNvPr id="6" name="Рисунок 5" descr="DSC_0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035616" y="2036822"/>
            <a:ext cx="3432968" cy="1931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«Осенний праздник»</a:t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Содержимое 3" descr="IMG_2016-10-28_095022_HD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857232"/>
            <a:ext cx="3500462" cy="2625347"/>
          </a:xfrm>
        </p:spPr>
      </p:pic>
      <p:pic>
        <p:nvPicPr>
          <p:cNvPr id="5" name="Рисунок 4" descr="IMG_2016-10-28_094935_HD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2428868"/>
            <a:ext cx="3333774" cy="2500330"/>
          </a:xfrm>
          <a:prstGeom prst="rect">
            <a:avLst/>
          </a:prstGeom>
        </p:spPr>
      </p:pic>
      <p:pic>
        <p:nvPicPr>
          <p:cNvPr id="6" name="Рисунок 5" descr="IMG_2016-10-28_094452_HD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3857628"/>
            <a:ext cx="3548086" cy="2661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«Акция помощи бездомным животным»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7" name="Picture 3" descr="C:\Users\Book\Desktop\фотки 2 мл\DSC_02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02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1"/>
            <a:ext cx="3880202" cy="2182614"/>
          </a:xfrm>
        </p:spPr>
      </p:pic>
      <p:pic>
        <p:nvPicPr>
          <p:cNvPr id="5" name="Рисунок 4" descr="DSC_02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571612"/>
            <a:ext cx="3929090" cy="2210113"/>
          </a:xfrm>
          <a:prstGeom prst="rect">
            <a:avLst/>
          </a:prstGeom>
        </p:spPr>
      </p:pic>
      <p:pic>
        <p:nvPicPr>
          <p:cNvPr id="6" name="Рисунок 5" descr="DSC_03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4143380"/>
            <a:ext cx="3857652" cy="2169929"/>
          </a:xfrm>
          <a:prstGeom prst="rect">
            <a:avLst/>
          </a:prstGeom>
        </p:spPr>
      </p:pic>
      <p:pic>
        <p:nvPicPr>
          <p:cNvPr id="7" name="Рисунок 6" descr="DSC_03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4071942"/>
            <a:ext cx="3936996" cy="2214560"/>
          </a:xfrm>
          <a:prstGeom prst="rect">
            <a:avLst/>
          </a:prstGeom>
        </p:spPr>
      </p:pic>
      <p:pic>
        <p:nvPicPr>
          <p:cNvPr id="8" name="Рисунок 7" descr="DSC_0297.JPG"/>
          <p:cNvPicPr>
            <a:picLocks noChangeAspect="1"/>
          </p:cNvPicPr>
          <p:nvPr/>
        </p:nvPicPr>
        <p:blipFill>
          <a:blip r:embed="rId6" cstate="print"/>
          <a:srcRect l="20867" t="9005" r="31955" b="29838"/>
          <a:stretch>
            <a:fillRect/>
          </a:stretch>
        </p:blipFill>
        <p:spPr>
          <a:xfrm>
            <a:off x="2714612" y="2714620"/>
            <a:ext cx="3429024" cy="2500330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357422" y="285728"/>
            <a:ext cx="50177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«День Матери»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Открытое занятие по теме «Птицы» с сотрудником библиотеки им. Гайдара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692_w360_h36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6380" y="1357298"/>
            <a:ext cx="2743200" cy="2057400"/>
          </a:xfrm>
        </p:spPr>
      </p:pic>
      <p:pic>
        <p:nvPicPr>
          <p:cNvPr id="5" name="Рисунок 4" descr="693_w360_h3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66" y="1000108"/>
            <a:ext cx="2057400" cy="2743200"/>
          </a:xfrm>
          <a:prstGeom prst="rect">
            <a:avLst/>
          </a:prstGeom>
        </p:spPr>
      </p:pic>
      <p:pic>
        <p:nvPicPr>
          <p:cNvPr id="6" name="Рисунок 5" descr="694_w360_h36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3929066"/>
            <a:ext cx="2743200" cy="2057400"/>
          </a:xfrm>
          <a:prstGeom prst="rect">
            <a:avLst/>
          </a:prstGeom>
        </p:spPr>
      </p:pic>
      <p:pic>
        <p:nvPicPr>
          <p:cNvPr id="7" name="Рисунок 6" descr="691_w360_h36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380" y="3571876"/>
            <a:ext cx="20574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Открытое занятие по физкультуре</a:t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C:\Users\Book\Desktop\фотки 2 мл\Спорт\P10307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3429023" cy="2571768"/>
          </a:xfrm>
          <a:prstGeom prst="rect">
            <a:avLst/>
          </a:prstGeom>
          <a:noFill/>
        </p:spPr>
      </p:pic>
      <p:pic>
        <p:nvPicPr>
          <p:cNvPr id="4" name="Рисунок 3" descr="P10307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785794"/>
            <a:ext cx="3429024" cy="2571769"/>
          </a:xfrm>
          <a:prstGeom prst="rect">
            <a:avLst/>
          </a:prstGeom>
        </p:spPr>
      </p:pic>
      <p:pic>
        <p:nvPicPr>
          <p:cNvPr id="5" name="Рисунок 4" descr="P10307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714752"/>
            <a:ext cx="3357586" cy="2518190"/>
          </a:xfrm>
          <a:prstGeom prst="rect">
            <a:avLst/>
          </a:prstGeom>
        </p:spPr>
      </p:pic>
      <p:pic>
        <p:nvPicPr>
          <p:cNvPr id="6" name="Рисунок 5" descr="P10307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3714752"/>
            <a:ext cx="3411806" cy="2500330"/>
          </a:xfrm>
          <a:prstGeom prst="rect">
            <a:avLst/>
          </a:prstGeom>
        </p:spPr>
      </p:pic>
      <p:pic>
        <p:nvPicPr>
          <p:cNvPr id="7" name="Рисунок 6" descr="P10308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0364" y="2285992"/>
            <a:ext cx="3143240" cy="235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Выступление на педсовете с проектом по спорту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1881" t="24159" r="24469" b="17116"/>
          <a:stretch>
            <a:fillRect/>
          </a:stretch>
        </p:blipFill>
        <p:spPr bwMode="auto">
          <a:xfrm>
            <a:off x="1285852" y="1714488"/>
            <a:ext cx="6429420" cy="486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Благотворительная</a:t>
            </a:r>
            <a:r>
              <a:rPr lang="ru-RU" dirty="0" smtClean="0"/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ярмарка</a:t>
            </a:r>
            <a:r>
              <a:rPr lang="ru-RU" dirty="0" smtClean="0"/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«Подари</a:t>
            </a:r>
            <a:r>
              <a:rPr lang="ru-RU" dirty="0" smtClean="0"/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тепло»</a:t>
            </a:r>
            <a:endParaRPr lang="ru-RU" dirty="0"/>
          </a:p>
        </p:txBody>
      </p:sp>
      <p:pic>
        <p:nvPicPr>
          <p:cNvPr id="4" name="Рисунок 3" descr="image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1744980"/>
            <a:ext cx="5052060" cy="3368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1383</TotalTime>
  <Words>137</Words>
  <Application>Microsoft Office PowerPoint</Application>
  <PresentationFormat>Экран (4:3)</PresentationFormat>
  <Paragraphs>28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Наша группа «Кораблик»  2016- 2017 учебный год </vt:lpstr>
      <vt:lpstr>Родительские собрания </vt:lpstr>
      <vt:lpstr>«Осенний праздник» </vt:lpstr>
      <vt:lpstr>«Акция помощи бездомным животным»</vt:lpstr>
      <vt:lpstr>Слайд 5</vt:lpstr>
      <vt:lpstr>Открытое занятие по теме «Птицы» с сотрудником библиотеки им. Гайдара </vt:lpstr>
      <vt:lpstr>Открытое занятие по физкультуре </vt:lpstr>
      <vt:lpstr>Выступление на педсовете с проектом по спорту</vt:lpstr>
      <vt:lpstr>Благотворительная ярмарка «Подари тепло»</vt:lpstr>
      <vt:lpstr>Конкурс Родительских уголков </vt:lpstr>
      <vt:lpstr>Конкурс «Парад снеговиков-2016»</vt:lpstr>
      <vt:lpstr>Выставка «Новогодняя красавица» </vt:lpstr>
      <vt:lpstr>Изготовление кормушек для птиц </vt:lpstr>
      <vt:lpstr>Слайд 14</vt:lpstr>
      <vt:lpstr>Новый год </vt:lpstr>
      <vt:lpstr>Выставка книг и иллюстраций по теме «Зима»</vt:lpstr>
      <vt:lpstr>Фольклорный праздник «В гостях у Хозяюшки»</vt:lpstr>
      <vt:lpstr>Наставничество</vt:lpstr>
      <vt:lpstr>8 марта </vt:lpstr>
      <vt:lpstr>Проект, посвященный 80-летию В.В. Терешковой </vt:lpstr>
      <vt:lpstr>Конкурс уголков театрализованной деятельности </vt:lpstr>
      <vt:lpstr>Проектная деятельность </vt:lpstr>
      <vt:lpstr>Открытое занятие по ритмике</vt:lpstr>
      <vt:lpstr>Акция«Открытка ветерану»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«Кораблик»</dc:title>
  <dc:creator>Book</dc:creator>
  <cp:lastModifiedBy>Book</cp:lastModifiedBy>
  <cp:revision>52</cp:revision>
  <dcterms:created xsi:type="dcterms:W3CDTF">2016-12-14T08:39:18Z</dcterms:created>
  <dcterms:modified xsi:type="dcterms:W3CDTF">2017-05-09T09:14:20Z</dcterms:modified>
</cp:coreProperties>
</file>