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63"/>
  </p:notesMasterIdLst>
  <p:sldIdLst>
    <p:sldId id="256" r:id="rId2"/>
    <p:sldId id="261" r:id="rId3"/>
    <p:sldId id="262" r:id="rId4"/>
    <p:sldId id="263" r:id="rId5"/>
    <p:sldId id="264" r:id="rId6"/>
    <p:sldId id="267" r:id="rId7"/>
    <p:sldId id="266" r:id="rId8"/>
    <p:sldId id="265" r:id="rId9"/>
    <p:sldId id="268" r:id="rId10"/>
    <p:sldId id="269" r:id="rId11"/>
    <p:sldId id="270" r:id="rId12"/>
    <p:sldId id="274" r:id="rId13"/>
    <p:sldId id="275" r:id="rId14"/>
    <p:sldId id="276" r:id="rId15"/>
    <p:sldId id="272" r:id="rId16"/>
    <p:sldId id="273" r:id="rId17"/>
    <p:sldId id="317" r:id="rId18"/>
    <p:sldId id="277" r:id="rId19"/>
    <p:sldId id="278" r:id="rId20"/>
    <p:sldId id="279" r:id="rId21"/>
    <p:sldId id="280" r:id="rId22"/>
    <p:sldId id="325" r:id="rId23"/>
    <p:sldId id="281" r:id="rId24"/>
    <p:sldId id="282" r:id="rId25"/>
    <p:sldId id="283" r:id="rId26"/>
    <p:sldId id="284" r:id="rId27"/>
    <p:sldId id="285" r:id="rId28"/>
    <p:sldId id="318" r:id="rId29"/>
    <p:sldId id="319" r:id="rId30"/>
    <p:sldId id="287" r:id="rId31"/>
    <p:sldId id="288" r:id="rId32"/>
    <p:sldId id="289" r:id="rId33"/>
    <p:sldId id="290" r:id="rId34"/>
    <p:sldId id="299" r:id="rId35"/>
    <p:sldId id="300" r:id="rId36"/>
    <p:sldId id="306" r:id="rId37"/>
    <p:sldId id="309" r:id="rId38"/>
    <p:sldId id="311" r:id="rId39"/>
    <p:sldId id="327" r:id="rId40"/>
    <p:sldId id="329" r:id="rId41"/>
    <p:sldId id="315" r:id="rId42"/>
    <p:sldId id="312" r:id="rId43"/>
    <p:sldId id="316" r:id="rId44"/>
    <p:sldId id="324" r:id="rId45"/>
    <p:sldId id="313" r:id="rId46"/>
    <p:sldId id="310" r:id="rId47"/>
    <p:sldId id="307" r:id="rId48"/>
    <p:sldId id="323" r:id="rId49"/>
    <p:sldId id="322" r:id="rId50"/>
    <p:sldId id="332" r:id="rId51"/>
    <p:sldId id="331" r:id="rId52"/>
    <p:sldId id="333" r:id="rId53"/>
    <p:sldId id="334" r:id="rId54"/>
    <p:sldId id="286" r:id="rId55"/>
    <p:sldId id="296" r:id="rId56"/>
    <p:sldId id="292" r:id="rId57"/>
    <p:sldId id="298" r:id="rId58"/>
    <p:sldId id="297" r:id="rId59"/>
    <p:sldId id="293" r:id="rId60"/>
    <p:sldId id="294" r:id="rId61"/>
    <p:sldId id="295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42" autoAdjust="0"/>
    <p:restoredTop sz="94660"/>
  </p:normalViewPr>
  <p:slideViewPr>
    <p:cSldViewPr>
      <p:cViewPr>
        <p:scale>
          <a:sx n="52" d="100"/>
          <a:sy n="52" d="100"/>
        </p:scale>
        <p:origin x="-787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BA35A-7DF8-46C5-A427-AAAE8B9BC103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7C52-ADAB-4CE0-B86A-3ED17BBE74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35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Параллельно велась работа с родителями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7C52-ADAB-4CE0-B86A-3ED17BBE74CD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316/316088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305800" cy="4857784"/>
          </a:xfrm>
        </p:spPr>
        <p:txBody>
          <a:bodyPr>
            <a:noAutofit/>
          </a:bodyPr>
          <a:lstStyle/>
          <a:p>
            <a:r>
              <a:rPr lang="ru-RU" sz="3600" dirty="0" smtClean="0"/>
              <a:t>В ходе проекта дети познакомились со следующими профессиями:</a:t>
            </a:r>
            <a:br>
              <a:rPr lang="ru-RU" sz="3600" dirty="0" smtClean="0"/>
            </a:br>
            <a:r>
              <a:rPr lang="ru-RU" sz="3600" dirty="0" smtClean="0">
                <a:solidFill>
                  <a:srgbClr val="FF0000"/>
                </a:solidFill>
              </a:rPr>
              <a:t>профессии детского сада, врач педиатр, окулист, </a:t>
            </a:r>
            <a:r>
              <a:rPr lang="ru-RU" sz="3600" dirty="0" smtClean="0">
                <a:solidFill>
                  <a:srgbClr val="FF0000"/>
                </a:solidFill>
              </a:rPr>
              <a:t>отоларинголог</a:t>
            </a:r>
            <a:r>
              <a:rPr lang="ru-RU" sz="3600" dirty="0" smtClean="0">
                <a:solidFill>
                  <a:srgbClr val="FF0000"/>
                </a:solidFill>
              </a:rPr>
              <a:t>, стоматолог, ветеринар, парикмахер, продавец, повар, кондитер, пожарный, полицейский, строитель, водитель, кондуктор. Также дети знакомились с профессиями своих родителей.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Дети ходили на экскурсии по саду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2071678"/>
            <a:ext cx="1271590" cy="142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одержимое 6" descr="C:\Users\Александр\Desktop\печать\20171110_1533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643050"/>
            <a:ext cx="4497928" cy="377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лександр\Desktop\печать\20171110_1535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86256"/>
            <a:ext cx="3139786" cy="23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лександр\Desktop\печать\20171102_1548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285752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J:\на печать\20171124_154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03070" y="1928802"/>
            <a:ext cx="19202400" cy="25603200"/>
          </a:xfrm>
          <a:prstGeom prst="rect">
            <a:avLst/>
          </a:prstGeom>
          <a:noFill/>
        </p:spPr>
      </p:pic>
      <p:pic>
        <p:nvPicPr>
          <p:cNvPr id="19459" name="Picture 3" descr="J:\на печать\20171124_15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"/>
            <a:ext cx="75724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J:\на печать\20171124_1547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J:\на печать\20171127_1018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67"/>
            <a:ext cx="9163023" cy="6872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Александр\Desktop\печать\20171128_154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786058"/>
            <a:ext cx="5048251" cy="37861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357298"/>
            <a:ext cx="4043362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8434" name="Picture 2" descr="C:\Users\Александр\Desktop\печать\20171128_1541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786346" cy="3589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Смотрели презентации</a:t>
            </a:r>
            <a:endParaRPr lang="ru-RU" sz="3200" dirty="0"/>
          </a:p>
        </p:txBody>
      </p:sp>
      <p:pic>
        <p:nvPicPr>
          <p:cNvPr id="22530" name="Picture 2" descr="J:\на печать\20171211_1550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143800" cy="5357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консультации\20180110_101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5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трудились</a:t>
            </a:r>
            <a:endParaRPr lang="ru-RU" sz="4400" dirty="0"/>
          </a:p>
        </p:txBody>
      </p:sp>
      <p:pic>
        <p:nvPicPr>
          <p:cNvPr id="23555" name="Picture 3" descr="J:\на печать\20171103_080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786058"/>
            <a:ext cx="4953034" cy="3714776"/>
          </a:xfrm>
          <a:prstGeom prst="rect">
            <a:avLst/>
          </a:prstGeom>
          <a:noFill/>
        </p:spPr>
      </p:pic>
      <p:pic>
        <p:nvPicPr>
          <p:cNvPr id="23554" name="Picture 2" descr="J:\на печать\20171016_1057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4399529" cy="3299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играли</a:t>
            </a:r>
            <a:endParaRPr lang="ru-RU" sz="4400" dirty="0"/>
          </a:p>
        </p:txBody>
      </p:sp>
      <p:pic>
        <p:nvPicPr>
          <p:cNvPr id="24578" name="Picture 2" descr="J:\на печать\20171212_155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724" y="1500174"/>
            <a:ext cx="6863862" cy="5147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01066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Проект «Все профессии нужны, все профессии важны»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16811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/>
              <a:t>Средняя группа № 3 «Кораблик»</a:t>
            </a:r>
          </a:p>
          <a:p>
            <a:pPr algn="ctr">
              <a:buNone/>
            </a:pPr>
            <a:r>
              <a:rPr lang="ru-RU" sz="3200" b="1" dirty="0" smtClean="0"/>
              <a:t>2017-2018 учебный год</a:t>
            </a:r>
            <a:endParaRPr lang="ru-RU" sz="3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85918" y="1847088"/>
            <a:ext cx="6900882" cy="2960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5602" name="Picture 2" descr="J:\на печать\20171212_155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24934" cy="6393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J:\на печать\20171212_155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c самсунга\Новая папка\20171215_082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98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J:\на печать\20171215_105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J:\на печать\20171215_105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2537" y="-180618"/>
            <a:ext cx="9384824" cy="7038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1714488"/>
            <a:ext cx="2571768" cy="428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9698" name="Picture 2" descr="J:\на печать\20171221_121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143536" cy="6858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J:\на печать\20171228_12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28" y="-1"/>
            <a:ext cx="9114372" cy="6835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J:\на печать\20171228_120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7" y="-2024"/>
            <a:ext cx="9146697" cy="6860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J:\консультации\20180111_160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882"/>
            <a:ext cx="9170509" cy="6877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J:\консультации\20180111_16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642918"/>
            <a:ext cx="7772400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Актуальность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714488"/>
            <a:ext cx="7772400" cy="4714908"/>
          </a:xfrm>
        </p:spPr>
        <p:txBody>
          <a:bodyPr>
            <a:normAutofit/>
          </a:bodyPr>
          <a:lstStyle/>
          <a:p>
            <a:r>
              <a:rPr lang="ru-RU" dirty="0" smtClean="0"/>
              <a:t>В дошкольном возрасте особую роль для полноценного развития  личности ребёнка играет приобщение детей к миру взрослых и их трудовой деятельности. Ознакомление с профессиями уже в дошкольном возрасте обеспечивает дальнейшее вхождение ребёнка в современный мир, приобщение к его ценностям, развитию познавательных интересов. Углубленное изучение профессий способствует развитию представлений об их значимости, ценности каждого труда. Правильный выбор профессии определяет жизненный успех.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J:\консультации\20180214_073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41" y="0"/>
            <a:ext cx="9075259" cy="68064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J:\консультации\20180215_172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357422" y="1847087"/>
            <a:ext cx="3071834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4" name="Picture 2" descr="J:\33\20180216_1608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588" y="0"/>
            <a:ext cx="5143502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142984"/>
            <a:ext cx="3286148" cy="7041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3010" name="Picture 2" descr="J:\на печать\20171124_155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"/>
            <a:ext cx="549299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J:\консультации\20180115_085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277" y="-214338"/>
            <a:ext cx="9328277" cy="707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J:\консультации\20180227_170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754" y="0"/>
            <a:ext cx="9411754" cy="6862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643050"/>
            <a:ext cx="2286016" cy="2040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7106" name="Picture 2" descr="J:\на печать\20171212_165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590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J:\на печать\20171212_170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J:\консультации\20180119_16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6687" y="0"/>
            <a:ext cx="9334532" cy="70008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с интересными людьми</a:t>
            </a:r>
            <a:endParaRPr lang="ru-RU" dirty="0"/>
          </a:p>
        </p:txBody>
      </p:sp>
      <p:pic>
        <p:nvPicPr>
          <p:cNvPr id="44034" name="Picture 2" descr="J:\на печать\20171218_152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723" y="1500174"/>
            <a:ext cx="6792425" cy="5094319"/>
          </a:xfrm>
          <a:prstGeom prst="rect">
            <a:avLst/>
          </a:prstGeom>
          <a:noFill/>
        </p:spPr>
      </p:pic>
      <p:pic>
        <p:nvPicPr>
          <p:cNvPr id="4" name="Picture 2" descr="J:\на печать\20171218_152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792425" cy="5094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000108"/>
            <a:ext cx="7772400" cy="642942"/>
          </a:xfrm>
        </p:spPr>
        <p:txBody>
          <a:bodyPr/>
          <a:lstStyle/>
          <a:p>
            <a:r>
              <a:rPr lang="ru-RU" dirty="0" smtClean="0"/>
              <a:t>             Проблема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00240"/>
            <a:ext cx="7772400" cy="4286280"/>
          </a:xfrm>
        </p:spPr>
        <p:txBody>
          <a:bodyPr>
            <a:normAutofit/>
          </a:bodyPr>
          <a:lstStyle/>
          <a:p>
            <a:r>
              <a:rPr lang="ru-RU" dirty="0" smtClean="0"/>
              <a:t>В процессе опроса детей среднего возраста по теме профессии, стало понятно, что они поверхностно знают распространённые  профессии, таких как повар, продавец, врач и другие,   профессии своих родителей назвали единицы.</a:t>
            </a:r>
          </a:p>
          <a:p>
            <a:r>
              <a:rPr lang="ru-RU" dirty="0" smtClean="0"/>
              <a:t> Актуальность темы  проекта обусловлена  необходимостью углублённого знакомства детей среднего дошкольного возраста с миром профессий через решение задач основных Образовательных областей, а также направлена на развитие личности в целом, так как затрагивает нравственную и культурную стороны межличностных отношений.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J:\на печать\20171218_154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286676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Продуктивная деятельность</a:t>
            </a:r>
            <a:endParaRPr lang="ru-RU" dirty="0"/>
          </a:p>
        </p:txBody>
      </p:sp>
      <p:pic>
        <p:nvPicPr>
          <p:cNvPr id="6146" name="Picture 2" descr="J:\консультации\20180208_100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357298"/>
            <a:ext cx="7334269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J:\консультации\20171218_1555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7205"/>
            <a:ext cx="9501222" cy="6965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1500174"/>
            <a:ext cx="2286016" cy="3469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J:\консультации\20171218_163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-61148"/>
            <a:ext cx="5189360" cy="6919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J:\консультации\20171226_105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J:\консультации\20180206_161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760" y="-109181"/>
            <a:ext cx="9265760" cy="6949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643306" y="1847087"/>
            <a:ext cx="150019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 descr="J:\консультации\20180112_103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587" y="0"/>
            <a:ext cx="51435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6082" name="Picture 2" descr="J:\на печать\20171227_1322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103" y="1714488"/>
            <a:ext cx="6477045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K:\c самсунга\Новая папка\20171120_142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J:\консультации\20180227_181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1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7615262" cy="5368118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Цель проекта</a:t>
            </a:r>
            <a:r>
              <a:rPr lang="ru-RU" sz="2000" dirty="0" smtClean="0"/>
              <a:t> :  расширение и обобщение представлений детей о профессиях, орудиях труда, трудовых действиях. Развитие интереса к различным профессиям.</a:t>
            </a:r>
            <a:br>
              <a:rPr lang="ru-RU" sz="2000" dirty="0" smtClean="0"/>
            </a:br>
            <a:r>
              <a:rPr lang="ru-RU" sz="2000" b="1" dirty="0" smtClean="0"/>
              <a:t>Задачи проекта: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Расширить кругозор и познавательный интерес  детей к профессиям.</a:t>
            </a:r>
            <a:br>
              <a:rPr lang="ru-RU" sz="2000" dirty="0" smtClean="0"/>
            </a:br>
            <a:r>
              <a:rPr lang="ru-RU" sz="2000" dirty="0" smtClean="0"/>
              <a:t>Формировать уважения к труду взрослых разных профессий.</a:t>
            </a:r>
            <a:br>
              <a:rPr lang="ru-RU" sz="2000" dirty="0" smtClean="0"/>
            </a:br>
            <a:r>
              <a:rPr lang="ru-RU" sz="2000" dirty="0" smtClean="0"/>
              <a:t>Формировать  творческие проявления в ролевых играх о профессиях.</a:t>
            </a:r>
            <a:br>
              <a:rPr lang="ru-RU" sz="2000" dirty="0" smtClean="0"/>
            </a:br>
            <a:r>
              <a:rPr lang="ru-RU" sz="2000" dirty="0" smtClean="0"/>
              <a:t>формировать умение связно и  последовательно излагать свои мысли;</a:t>
            </a:r>
            <a:br>
              <a:rPr lang="ru-RU" sz="2000" dirty="0" smtClean="0"/>
            </a:br>
            <a:r>
              <a:rPr lang="ru-RU" sz="2000" dirty="0" smtClean="0"/>
              <a:t>Формировать у детей элементарный опыт профессиональных действий. </a:t>
            </a:r>
            <a:br>
              <a:rPr lang="ru-RU" sz="2000" dirty="0" smtClean="0"/>
            </a:br>
            <a:r>
              <a:rPr lang="ru-RU" sz="2000" dirty="0" smtClean="0"/>
              <a:t>Активизировать употребление в речи названий профессий и их особенностей;</a:t>
            </a:r>
            <a:br>
              <a:rPr lang="ru-RU" sz="2000" dirty="0" smtClean="0"/>
            </a:br>
            <a:r>
              <a:rPr lang="ru-RU" sz="2000" dirty="0" smtClean="0"/>
              <a:t>Обогащать словарный  запас, развивать связную речь;</a:t>
            </a:r>
            <a:br>
              <a:rPr lang="ru-RU" sz="2000" dirty="0" smtClean="0"/>
            </a:br>
            <a:r>
              <a:rPr lang="ru-RU" sz="2000" dirty="0" smtClean="0"/>
              <a:t>Развивать инициативность, умение действовать в коллективе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857256"/>
          </a:xfrm>
        </p:spPr>
        <p:txBody>
          <a:bodyPr/>
          <a:lstStyle/>
          <a:p>
            <a:pPr algn="ctr"/>
            <a:r>
              <a:rPr lang="ru-RU" sz="3600" dirty="0" smtClean="0"/>
              <a:t>Итоги реализации проекта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857364"/>
            <a:ext cx="7970738" cy="4714908"/>
          </a:xfrm>
        </p:spPr>
        <p:txBody>
          <a:bodyPr>
            <a:normAutofit/>
          </a:bodyPr>
          <a:lstStyle/>
          <a:p>
            <a:r>
              <a:rPr lang="ru-RU" dirty="0" smtClean="0"/>
              <a:t>Знание детьми информации о профессиях.</a:t>
            </a:r>
          </a:p>
          <a:p>
            <a:r>
              <a:rPr lang="ru-RU" dirty="0" smtClean="0"/>
              <a:t>Умение самостоятельно организовывать сюжетно-ролевые игры на основе имеющихся знаний о профессиях.</a:t>
            </a:r>
          </a:p>
          <a:p>
            <a:r>
              <a:rPr lang="ru-RU" dirty="0" smtClean="0"/>
              <a:t>Уважительное отношение у детей к людям разных профессий.</a:t>
            </a:r>
          </a:p>
          <a:p>
            <a:r>
              <a:rPr lang="ru-RU" dirty="0" smtClean="0"/>
              <a:t>Пополнение уголка сюжетно – ролевых игр новыми атрибутами.</a:t>
            </a:r>
          </a:p>
          <a:p>
            <a:r>
              <a:rPr lang="ru-RU" dirty="0" smtClean="0"/>
              <a:t>Создание альбома фотографий «Профессии в детском саду».</a:t>
            </a:r>
          </a:p>
          <a:p>
            <a:r>
              <a:rPr lang="ru-RU" dirty="0" smtClean="0"/>
              <a:t>Создание родителями альбомов «Профессии моей семьи»</a:t>
            </a:r>
          </a:p>
          <a:p>
            <a:r>
              <a:rPr lang="ru-RU" dirty="0" smtClean="0"/>
              <a:t>Создание папки «Стихи о профессиях».</a:t>
            </a:r>
          </a:p>
          <a:p>
            <a:r>
              <a:rPr lang="ru-RU" dirty="0" smtClean="0"/>
              <a:t>Подготовлено итоговое мероприятие по теме» Все профессии нужны – все профессии важны».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картотеки</a:t>
            </a:r>
            <a:endParaRPr lang="ru-RU" dirty="0"/>
          </a:p>
        </p:txBody>
      </p:sp>
      <p:pic>
        <p:nvPicPr>
          <p:cNvPr id="8194" name="Picture 2" descr="J:\консультации\20180227_180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722" y="1214423"/>
            <a:ext cx="7459178" cy="5594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Autofit/>
          </a:bodyPr>
          <a:lstStyle/>
          <a:p>
            <a:r>
              <a:rPr lang="ru-RU" sz="3600" dirty="0" smtClean="0"/>
              <a:t>     Альбом «Профессии детского сада»</a:t>
            </a:r>
            <a:endParaRPr lang="ru-RU" sz="3600" dirty="0"/>
          </a:p>
        </p:txBody>
      </p:sp>
      <p:pic>
        <p:nvPicPr>
          <p:cNvPr id="1026" name="Picture 2" descr="C:\Users\1\Desktop\20180228_074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0117"/>
            <a:ext cx="3292077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20180228_074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5408" y="198884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Пополнение коллекции настольно – печатных игр</a:t>
            </a:r>
            <a:endParaRPr lang="ru-RU" sz="3600" dirty="0"/>
          </a:p>
        </p:txBody>
      </p:sp>
      <p:pic>
        <p:nvPicPr>
          <p:cNvPr id="2050" name="Picture 2" descr="C:\Users\1\Desktop\20180228_074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971" y="1737361"/>
            <a:ext cx="6575999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Итоговое мероприятие</a:t>
            </a:r>
            <a:endParaRPr lang="ru-RU" dirty="0"/>
          </a:p>
        </p:txBody>
      </p:sp>
      <p:pic>
        <p:nvPicPr>
          <p:cNvPr id="32770" name="Picture 2" descr="J:\33\IMG-8a7b52d80fc8792e53d52f2feea3b176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32282"/>
            <a:ext cx="7500956" cy="5625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714488"/>
            <a:ext cx="3857652" cy="132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6866" name="Picture 2" descr="J:\33\IMG-0c9fa92c562cdc123800c0a85353f369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4606" y="0"/>
            <a:ext cx="51435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J:\33\20180222_101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603"/>
            <a:ext cx="9220805" cy="6915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357554" y="1847088"/>
            <a:ext cx="2357454" cy="817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8914" name="Picture 2" descr="J:\33\IMG-4cafa4c61b9cdcaf7dd27b20e5f8baba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10886" y="0"/>
            <a:ext cx="51435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500298" y="2168834"/>
            <a:ext cx="300039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7890" name="Picture 2" descr="J:\33\IMG-35aa14fd51abcbd6eb462fb4a79cd7bd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3168" y="1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J:\33\20180222_103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001056" cy="492922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Участники проекта</a:t>
            </a:r>
            <a:r>
              <a:rPr lang="ru-RU" sz="4000" dirty="0" smtClean="0"/>
              <a:t>: дети средней группы, воспитатели, работники детского сада, родители детей.</a:t>
            </a:r>
            <a:br>
              <a:rPr lang="ru-RU" sz="4000" dirty="0" smtClean="0"/>
            </a:br>
            <a:r>
              <a:rPr lang="ru-RU" sz="4000" b="1" dirty="0" smtClean="0"/>
              <a:t>Продолжительность проекта </a:t>
            </a:r>
            <a:r>
              <a:rPr lang="ru-RU" sz="4000" dirty="0" smtClean="0"/>
              <a:t>: среднесрочный</a:t>
            </a:r>
            <a:br>
              <a:rPr lang="ru-RU" sz="4000" dirty="0" smtClean="0"/>
            </a:br>
            <a:r>
              <a:rPr lang="ru-RU" sz="4000" b="1" dirty="0" smtClean="0"/>
              <a:t>Сроки проекта</a:t>
            </a:r>
            <a:r>
              <a:rPr lang="ru-RU" sz="4000" dirty="0" smtClean="0"/>
              <a:t>: ноябрь 2017 – январь 2018</a:t>
            </a:r>
            <a:endParaRPr lang="ru-RU" sz="4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J:\33\20180222_104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761" y="-73462"/>
            <a:ext cx="9265761" cy="694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</a:rPr>
              <a:t>    </a:t>
            </a:r>
            <a:r>
              <a:rPr lang="ru-RU" sz="3200" b="1" dirty="0" smtClean="0">
                <a:latin typeface="Times New Roman" pitchFamily="18" charset="0"/>
              </a:rPr>
              <a:t>В процессе итогового опроса было выявлено, что в ходе проекта почти у всех детей группы повысился уровень знаний о профессиях. Дети поняли, какие предметы – помощники нужны представителям разных профессий и какими качествами должны обладать люди этих профессий. Пришли к выводу, что каждая профессия для людей нужна и важна</a:t>
            </a:r>
          </a:p>
          <a:p>
            <a:pPr algn="just">
              <a:buNone/>
            </a:pPr>
            <a:endParaRPr lang="ru-RU" b="1" dirty="0" smtClean="0">
              <a:latin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28670"/>
            <a:ext cx="7772400" cy="2000264"/>
          </a:xfrm>
        </p:spPr>
        <p:txBody>
          <a:bodyPr/>
          <a:lstStyle/>
          <a:p>
            <a:pPr algn="ctr"/>
            <a:r>
              <a:rPr lang="ru-RU" sz="3600" dirty="0" smtClean="0"/>
              <a:t>Предполагаемые итоги реализации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285992"/>
            <a:ext cx="8113614" cy="4143404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sz="3300" dirty="0" smtClean="0"/>
              <a:t>Повышение уровня знаний детей о профессиях</a:t>
            </a:r>
          </a:p>
          <a:p>
            <a:r>
              <a:rPr lang="ru-RU" sz="3300" dirty="0" smtClean="0"/>
              <a:t>Перенос детьми знаний о профессиональной деятельности взрослых в</a:t>
            </a:r>
          </a:p>
          <a:p>
            <a:r>
              <a:rPr lang="ru-RU" sz="3300" dirty="0" smtClean="0"/>
              <a:t>самостоятельную игровую деятельность.</a:t>
            </a:r>
            <a:r>
              <a:rPr lang="ru-RU" sz="3300" b="1" dirty="0" smtClean="0"/>
              <a:t> </a:t>
            </a:r>
            <a:endParaRPr lang="ru-RU" sz="3300" dirty="0" smtClean="0"/>
          </a:p>
          <a:p>
            <a:r>
              <a:rPr lang="ru-RU" sz="3300" dirty="0" smtClean="0"/>
              <a:t>Понимание детьми значимости всех профессий</a:t>
            </a:r>
          </a:p>
          <a:p>
            <a:r>
              <a:rPr lang="ru-RU" sz="3300" dirty="0" smtClean="0"/>
              <a:t>Изготовление альбома «Профессии детского сада»</a:t>
            </a:r>
          </a:p>
          <a:p>
            <a:r>
              <a:rPr lang="ru-RU" sz="3300" dirty="0" smtClean="0"/>
              <a:t>Изготовление папки «Стихи о профессиях»</a:t>
            </a:r>
          </a:p>
          <a:p>
            <a:r>
              <a:rPr lang="ru-RU" sz="3300" dirty="0" smtClean="0"/>
              <a:t>Изготовление родителями альбомов о профессиях семь</a:t>
            </a:r>
            <a:r>
              <a:rPr lang="ru-RU" sz="2800" dirty="0" smtClean="0"/>
              <a:t>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642942"/>
          </a:xfrm>
        </p:spPr>
        <p:txBody>
          <a:bodyPr/>
          <a:lstStyle/>
          <a:p>
            <a:pPr algn="ctr"/>
            <a:r>
              <a:rPr lang="ru-RU" sz="5400" dirty="0" smtClean="0"/>
              <a:t>Подготовительный этап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714488"/>
            <a:ext cx="7772400" cy="4429156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Информирование  родителей о проекте. </a:t>
            </a:r>
          </a:p>
          <a:p>
            <a:r>
              <a:rPr lang="ru-RU" sz="2400" dirty="0" smtClean="0"/>
              <a:t>Проведение первичной диагностики с целью выявления представлений детей о профессиях взрослых</a:t>
            </a:r>
          </a:p>
          <a:p>
            <a:r>
              <a:rPr lang="ru-RU" sz="2400" dirty="0" smtClean="0"/>
              <a:t>подбор методической  литературы для реализации проекта;</a:t>
            </a:r>
          </a:p>
          <a:p>
            <a:r>
              <a:rPr lang="ru-RU" sz="2400" dirty="0" smtClean="0"/>
              <a:t>подбор наглядно-дидактического материала; художественной литературы, иллюстраций;</a:t>
            </a:r>
          </a:p>
          <a:p>
            <a:r>
              <a:rPr lang="ru-RU" sz="2400" dirty="0" smtClean="0"/>
              <a:t>Подготовка  экскурсии  по детскому саду</a:t>
            </a:r>
          </a:p>
          <a:p>
            <a:r>
              <a:rPr lang="ru-RU" sz="2400" dirty="0" smtClean="0"/>
              <a:t>Привлечение родителей к изготовлению атрибутов для сюжетно – ролевых игр и альбомов по профессиям семьи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1857388"/>
          </a:xfrm>
        </p:spPr>
        <p:txBody>
          <a:bodyPr/>
          <a:lstStyle/>
          <a:p>
            <a:pPr algn="ctr"/>
            <a:r>
              <a:rPr lang="ru-RU" sz="3600" dirty="0" smtClean="0"/>
              <a:t>Формы и методы реализации проекта: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2000240"/>
            <a:ext cx="7558086" cy="4643470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НОД</a:t>
            </a:r>
            <a:br>
              <a:rPr lang="ru-RU" sz="2400" dirty="0" smtClean="0"/>
            </a:br>
            <a:r>
              <a:rPr lang="ru-RU" sz="2400" dirty="0" smtClean="0"/>
              <a:t>Беседы</a:t>
            </a:r>
          </a:p>
          <a:p>
            <a:r>
              <a:rPr lang="ru-RU" sz="2400" dirty="0" smtClean="0"/>
              <a:t>Презентации                                                                                                        Экскурсии</a:t>
            </a:r>
            <a:br>
              <a:rPr lang="ru-RU" sz="2400" dirty="0" smtClean="0"/>
            </a:br>
            <a:r>
              <a:rPr lang="ru-RU" sz="2400" dirty="0" smtClean="0"/>
              <a:t>Рассматривание иллюстраций</a:t>
            </a:r>
            <a:br>
              <a:rPr lang="ru-RU" sz="2400" dirty="0" smtClean="0"/>
            </a:br>
            <a:r>
              <a:rPr lang="ru-RU" sz="2400" dirty="0" smtClean="0"/>
              <a:t>Отгадывание загадок, чтение художественной литературы</a:t>
            </a:r>
            <a:br>
              <a:rPr lang="ru-RU" sz="2400" dirty="0" smtClean="0"/>
            </a:br>
            <a:r>
              <a:rPr lang="ru-RU" sz="2400" dirty="0" smtClean="0"/>
              <a:t>Игровая деятельность (сюжетно-ролевые, дидактические,) и др.</a:t>
            </a:r>
            <a:br>
              <a:rPr lang="ru-RU" sz="2400" dirty="0" smtClean="0"/>
            </a:br>
            <a:r>
              <a:rPr lang="ru-RU" sz="2400" dirty="0" smtClean="0"/>
              <a:t>Продуктивная деятельность</a:t>
            </a:r>
          </a:p>
          <a:p>
            <a:r>
              <a:rPr lang="ru-RU" sz="2400" dirty="0" smtClean="0"/>
              <a:t>Работа с родителями</a:t>
            </a:r>
            <a:endParaRPr lang="ru-RU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444</Words>
  <Application>Microsoft Office PowerPoint</Application>
  <PresentationFormat>Экран (4:3)</PresentationFormat>
  <Paragraphs>55</Paragraphs>
  <Slides>61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Поток</vt:lpstr>
      <vt:lpstr>Слайд 1</vt:lpstr>
      <vt:lpstr>Проект «Все профессии нужны, все профессии важны»</vt:lpstr>
      <vt:lpstr>           Актуальность</vt:lpstr>
      <vt:lpstr>             Проблема</vt:lpstr>
      <vt:lpstr>Цель проекта :  расширение и обобщение представлений детей о профессиях, орудиях труда, трудовых действиях. Развитие интереса к различным профессиям. Задачи проекта:  Расширить кругозор и познавательный интерес  детей к профессиям. Формировать уважения к труду взрослых разных профессий. Формировать  творческие проявления в ролевых играх о профессиях. формировать умение связно и  последовательно излагать свои мысли; Формировать у детей элементарный опыт профессиональных действий.  Активизировать употребление в речи названий профессий и их особенностей; Обогащать словарный  запас, развивать связную речь; Развивать инициативность, умение действовать в коллективе.</vt:lpstr>
      <vt:lpstr>Участники проекта: дети средней группы, воспитатели, работники детского сада, родители детей. Продолжительность проекта : среднесрочный Сроки проекта: ноябрь 2017 – январь 2018</vt:lpstr>
      <vt:lpstr>Предполагаемые итоги реализации проекта: </vt:lpstr>
      <vt:lpstr>Подготовительный этап</vt:lpstr>
      <vt:lpstr>Формы и методы реализации проекта: </vt:lpstr>
      <vt:lpstr>В ходе проекта дети познакомились со следующими профессиями: профессии детского сада, врач педиатр, окулист, отоларинголог, стоматолог, ветеринар, парикмахер, продавец, повар, кондитер, пожарный, полицейский, строитель, водитель, кондуктор. Также дети знакомились с профессиями своих родителей.</vt:lpstr>
      <vt:lpstr>Дети ходили на экскурсии по саду</vt:lpstr>
      <vt:lpstr>Слайд 12</vt:lpstr>
      <vt:lpstr>Слайд 13</vt:lpstr>
      <vt:lpstr>Слайд 14</vt:lpstr>
      <vt:lpstr>Слайд 15</vt:lpstr>
      <vt:lpstr>Смотрели презентации</vt:lpstr>
      <vt:lpstr>Слайд 17</vt:lpstr>
      <vt:lpstr>трудились</vt:lpstr>
      <vt:lpstr>играли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Встреча с интересными людьми</vt:lpstr>
      <vt:lpstr>Слайд 40</vt:lpstr>
      <vt:lpstr>Продуктивная деятельность</vt:lpstr>
      <vt:lpstr>Слайд 42</vt:lpstr>
      <vt:lpstr>Слайд 43</vt:lpstr>
      <vt:lpstr>Слайд 44</vt:lpstr>
      <vt:lpstr>Слайд 45</vt:lpstr>
      <vt:lpstr>Слайд 46</vt:lpstr>
      <vt:lpstr>Работа с родителями</vt:lpstr>
      <vt:lpstr>Слайд 48</vt:lpstr>
      <vt:lpstr>Слайд 49</vt:lpstr>
      <vt:lpstr>Итоги реализации проекта</vt:lpstr>
      <vt:lpstr>картотеки</vt:lpstr>
      <vt:lpstr>     Альбом «Профессии детского сада»</vt:lpstr>
      <vt:lpstr>Пополнение коллекции настольно – печатных игр</vt:lpstr>
      <vt:lpstr>Итоговое мероприятие</vt:lpstr>
      <vt:lpstr>Слайд 55</vt:lpstr>
      <vt:lpstr>Слайд 56</vt:lpstr>
      <vt:lpstr>Слайд 57</vt:lpstr>
      <vt:lpstr>Слайд 58</vt:lpstr>
      <vt:lpstr>Слайд 59</vt:lpstr>
      <vt:lpstr>Слайд 60</vt:lpstr>
      <vt:lpstr>вывод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Book</cp:lastModifiedBy>
  <cp:revision>36</cp:revision>
  <dcterms:created xsi:type="dcterms:W3CDTF">2018-02-27T17:25:27Z</dcterms:created>
  <dcterms:modified xsi:type="dcterms:W3CDTF">2018-09-30T03:13:58Z</dcterms:modified>
</cp:coreProperties>
</file>