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7" r:id="rId25"/>
    <p:sldId id="279" r:id="rId26"/>
    <p:sldId id="280" r:id="rId27"/>
    <p:sldId id="290" r:id="rId28"/>
    <p:sldId id="281" r:id="rId29"/>
    <p:sldId id="288" r:id="rId30"/>
    <p:sldId id="282" r:id="rId31"/>
    <p:sldId id="283" r:id="rId32"/>
    <p:sldId id="284" r:id="rId33"/>
    <p:sldId id="289" r:id="rId34"/>
    <p:sldId id="285" r:id="rId35"/>
    <p:sldId id="286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037F2BC-CBBD-423E-8E8A-1F2F963D4223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8046EF-8812-4513-8C90-AEB9E1E84A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512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F2BC-CBBD-423E-8E8A-1F2F963D4223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46EF-8812-4513-8C90-AEB9E1E84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623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F2BC-CBBD-423E-8E8A-1F2F963D4223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46EF-8812-4513-8C90-AEB9E1E84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59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F2BC-CBBD-423E-8E8A-1F2F963D4223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46EF-8812-4513-8C90-AEB9E1E84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16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037F2BC-CBBD-423E-8E8A-1F2F963D4223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48046EF-8812-4513-8C90-AEB9E1E84AF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1047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F2BC-CBBD-423E-8E8A-1F2F963D4223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46EF-8812-4513-8C90-AEB9E1E84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2105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F2BC-CBBD-423E-8E8A-1F2F963D4223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46EF-8812-4513-8C90-AEB9E1E84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526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F2BC-CBBD-423E-8E8A-1F2F963D4223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46EF-8812-4513-8C90-AEB9E1E84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89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F2BC-CBBD-423E-8E8A-1F2F963D4223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46EF-8812-4513-8C90-AEB9E1E84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73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A037F2BC-CBBD-423E-8E8A-1F2F963D4223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48046EF-8812-4513-8C90-AEB9E1E84A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1002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037F2BC-CBBD-423E-8E8A-1F2F963D4223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548046EF-8812-4513-8C90-AEB9E1E84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91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037F2BC-CBBD-423E-8E8A-1F2F963D4223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48046EF-8812-4513-8C90-AEB9E1E84A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342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Наша группа «Кораблик» 2015-2016 год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90" y="5169652"/>
            <a:ext cx="2821438" cy="16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308" y="382385"/>
            <a:ext cx="10030691" cy="86452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             Музей «Лошадки»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Мы </a:t>
            </a:r>
            <a:r>
              <a:rPr lang="ru-RU" sz="2200" dirty="0">
                <a:solidFill>
                  <a:schemeClr val="tx1"/>
                </a:solidFill>
              </a:rPr>
              <a:t>с нашими ребятами любим узнавать много нового и поэтому мы отправились в музей школы №83, который полностью посвящен </a:t>
            </a:r>
            <a:r>
              <a:rPr lang="ru-RU" sz="2200" dirty="0" smtClean="0">
                <a:solidFill>
                  <a:schemeClr val="tx1"/>
                </a:solidFill>
              </a:rPr>
              <a:t>лошади.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05" y="2522826"/>
            <a:ext cx="1876425" cy="2505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470" y="2522826"/>
            <a:ext cx="3333750" cy="2505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220" y="3180051"/>
            <a:ext cx="52387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91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7018" y="382385"/>
            <a:ext cx="10002982" cy="85067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"</a:t>
            </a:r>
            <a:r>
              <a:rPr lang="ru-RU" dirty="0">
                <a:solidFill>
                  <a:srgbClr val="FF0000"/>
                </a:solidFill>
              </a:rPr>
              <a:t>День Матери"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9927" y="1233055"/>
            <a:ext cx="103909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27 ноября мы в очередной раз отметили День Матери. Празднование этого события является традицией в нашей группе.  Дети читали стихи любимым мамочкам, участвовали вместе с ними в интересных конкурсах, подарили мамам их портреты и праздничные открытки с  символом материнства – незабудками. Мы посмотрели видеоролик, где ребята рассказали про своих мам, про их любимые песни, про их обязанности. Закончилось это мероприятие традиционным совместным  чаепитием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627" y="3380509"/>
            <a:ext cx="2725885" cy="2048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982" y="3172047"/>
            <a:ext cx="2801504" cy="21051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77" y="3172047"/>
            <a:ext cx="3333750" cy="2505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446" y="4682837"/>
            <a:ext cx="2893324" cy="21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76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254" y="382385"/>
            <a:ext cx="2687781" cy="3934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Зима                      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42" y="1253004"/>
            <a:ext cx="10079185" cy="56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85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     Новогодний </a:t>
            </a:r>
            <a:r>
              <a:rPr lang="ru-RU" dirty="0">
                <a:solidFill>
                  <a:srgbClr val="0070C0"/>
                </a:solidFill>
              </a:rPr>
              <a:t>Мастер-класс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70364" y="1246909"/>
            <a:ext cx="97120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М</a:t>
            </a:r>
            <a:r>
              <a:rPr lang="ru-RU" sz="2000" dirty="0" smtClean="0">
                <a:latin typeface="Arial Black" panose="020B0A04020102020204" pitchFamily="34" charset="0"/>
              </a:rPr>
              <a:t>астер- класс для педагогов по изготовлению снежинок из макарон.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954795"/>
            <a:ext cx="3333750" cy="2505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563" y="1954795"/>
            <a:ext cx="3362453" cy="2526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709" y="1954795"/>
            <a:ext cx="3412251" cy="25591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306" y="4513984"/>
            <a:ext cx="3204730" cy="2403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016" y="4594261"/>
            <a:ext cx="3198542" cy="23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84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9610286" cy="850670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Благотворительная ярмарка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1678" y="1233056"/>
            <a:ext cx="10067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Наша группа приняла в ней активное участие. Родители и дети изготовили для продажи много поделок, принесли соленья и выпечку. В результате наша группа заработала средства, которые переданы в фонд  помощи детям- инвалидам.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551" y="2556495"/>
            <a:ext cx="5291994" cy="39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49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         Встреча </a:t>
            </a:r>
            <a:r>
              <a:rPr lang="ru-RU" dirty="0">
                <a:solidFill>
                  <a:srgbClr val="0070C0"/>
                </a:solidFill>
              </a:rPr>
              <a:t>с Дедом Морозом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18 декабря мы с ребятами увидели в окно Деда Мороза и Снегурочку, которые шли по территории нашего сада. Восторгу детей не было предела. Они кричали, махали им руками, приглашали в гости.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45" y="2066492"/>
            <a:ext cx="5255491" cy="3941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846" y="3077008"/>
            <a:ext cx="5031738" cy="378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6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9444031" cy="906088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        Футбольный </a:t>
            </a:r>
            <a:r>
              <a:rPr lang="ru-RU" dirty="0">
                <a:solidFill>
                  <a:srgbClr val="FFC000"/>
                </a:solidFill>
              </a:rPr>
              <a:t>Новый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08365" y="1094509"/>
            <a:ext cx="10681854" cy="2329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19 декабря в спортивном комплексе «Триумф» прошла новогодняя футбольная ёлка для детей дошкольного и младшего школьного возраста. В гости к детям пришли Дед Мороз и Снегурочка, Кикимора и Баба Яга, Футбольный мяч.</a:t>
            </a:r>
          </a:p>
          <a:p>
            <a:r>
              <a:rPr lang="ru-RU" sz="2000" dirty="0" smtClean="0">
                <a:latin typeface="Arial Black" panose="020B0A04020102020204" pitchFamily="34" charset="0"/>
              </a:rPr>
              <a:t> На ёлке, украшенной в зале спорткомплекса, висели игрушки с футбольной тематикой, сделанные руками детей. Вот такие поделки изготовили наши ребята со своими родителями.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5" y="3424406"/>
            <a:ext cx="4382364" cy="3293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579" y="3251474"/>
            <a:ext cx="3052330" cy="22936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29" y="4291246"/>
            <a:ext cx="3343563" cy="25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8834431" cy="86452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Новогоднее </a:t>
            </a:r>
            <a:r>
              <a:rPr lang="ru-RU" dirty="0">
                <a:solidFill>
                  <a:srgbClr val="FF0000"/>
                </a:solidFill>
              </a:rPr>
              <a:t>угощение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22219" y="1246908"/>
            <a:ext cx="10515600" cy="1039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23 декабря  дети нашей группы  получили очередной новогодний сюрприз: в обед им принесли большой сладкий пирог, приготовленный нашими поварами.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19" y="2661371"/>
            <a:ext cx="4770293" cy="3584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506" y="2661371"/>
            <a:ext cx="4550632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91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036" y="382385"/>
            <a:ext cx="10099964" cy="97536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              Юные </a:t>
            </a:r>
            <a:r>
              <a:rPr lang="ru-RU" dirty="0" smtClean="0">
                <a:solidFill>
                  <a:srgbClr val="0070C0"/>
                </a:solidFill>
              </a:rPr>
              <a:t>артисты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23 декабря наши ребята  участвовали в утреннике у самых маленький детей детского сада. Максим, Таня и Алина в костюмах медведя, куклы и лисы читали малышам стихи, танцевали с ними и играли.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6" y="2648382"/>
            <a:ext cx="2857500" cy="2143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889" y="2648382"/>
            <a:ext cx="2983057" cy="2241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536" y="4573298"/>
            <a:ext cx="33337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33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9845813" cy="1086197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       Новогодний праздник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1306536"/>
            <a:ext cx="2730789" cy="4858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5" y="1132910"/>
            <a:ext cx="2923310" cy="5201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2" y="1974850"/>
            <a:ext cx="3185968" cy="318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0920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Родительские собрания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1. «Возрастные особенности детей  6-7 лет.»</a:t>
            </a:r>
            <a:br>
              <a:rPr lang="ru-RU" sz="2200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2. «Скоро в школу.»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28" y="2772215"/>
            <a:ext cx="3948544" cy="334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22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Спортивный праздник "Снежная королева.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Перезаморозка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1678" y="1874517"/>
            <a:ext cx="103307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В конце января в нашем саду прошло необычное спортивное мероприятие «Снежная королева. </a:t>
            </a:r>
            <a:r>
              <a:rPr lang="ru-RU" sz="2000" dirty="0" err="1" smtClean="0">
                <a:latin typeface="Arial Black" panose="020B0A04020102020204" pitchFamily="34" charset="0"/>
              </a:rPr>
              <a:t>Перезаморозка</a:t>
            </a:r>
            <a:r>
              <a:rPr lang="ru-RU" sz="2000" dirty="0" smtClean="0">
                <a:latin typeface="Arial Black" panose="020B0A04020102020204" pitchFamily="34" charset="0"/>
              </a:rPr>
              <a:t>». Наша команда соревновалась с командой группы №7. Тематика эстафет и заданий была посвящена сказке Андерсена.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09" y="3197956"/>
            <a:ext cx="342900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3197956"/>
            <a:ext cx="3429000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708" y="3235520"/>
            <a:ext cx="3248892" cy="243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43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364" y="382384"/>
            <a:ext cx="6982691" cy="94765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</a:t>
            </a:r>
            <a:r>
              <a:rPr lang="ru-RU" dirty="0" smtClean="0">
                <a:solidFill>
                  <a:srgbClr val="FF0000"/>
                </a:solidFill>
              </a:rPr>
              <a:t>23 </a:t>
            </a:r>
            <a:r>
              <a:rPr lang="ru-RU" dirty="0">
                <a:solidFill>
                  <a:srgbClr val="FF0000"/>
                </a:solidFill>
              </a:rPr>
              <a:t>февраля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00544" y="997527"/>
            <a:ext cx="110420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24 февраля наша группа участвовала в командных соревнованиях, посвящённых Дню защитника Отечества. Наши мальчишки упорно шли к победе, попеременно побеждая и проигрывая в различных эстафетах. В помощь нашим будущим воинам выступили команда девочек- связисток, а также команда пап и дедушек.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44" y="2628743"/>
            <a:ext cx="342900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562" y="2781143"/>
            <a:ext cx="3429000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553" y="4512252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98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</a:t>
            </a:r>
            <a:r>
              <a:rPr lang="ru-RU" dirty="0" smtClean="0">
                <a:solidFill>
                  <a:srgbClr val="FF0000"/>
                </a:solidFill>
              </a:rPr>
              <a:t>Весна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1128451"/>
            <a:ext cx="7689271" cy="575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00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46" y="382384"/>
            <a:ext cx="6636328" cy="1155471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Масленица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4509" y="1094509"/>
            <a:ext cx="107649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11 марта все дети нашего детского сада вышли на улицу, чтоб отметить широкую Масленицу. И дети, и взрослые веселились от души. Здесь были и песни, и  пляски, и народные игры, и хороводы. Ребята с громкими аплодисментами встречали Снегурочку, Зиму, Весну, Масленицу.  По традиции мы сожгли символическую куклу. Но больше всего восторга у детей вызвали блины, которые они получили прямо у костра. Праздник удался на славу!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09" y="3341278"/>
            <a:ext cx="1933575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25" y="3341278"/>
            <a:ext cx="1933575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419" y="2853151"/>
            <a:ext cx="2701636" cy="40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75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Еженедельная кружковая работа «</a:t>
            </a:r>
            <a:r>
              <a:rPr lang="ru-RU" dirty="0" err="1" smtClean="0">
                <a:solidFill>
                  <a:srgbClr val="FF0000"/>
                </a:solidFill>
              </a:rPr>
              <a:t>пластилинография</a:t>
            </a:r>
            <a:r>
              <a:rPr lang="ru-RU" dirty="0" smtClean="0">
                <a:solidFill>
                  <a:srgbClr val="FF0000"/>
                </a:solidFill>
              </a:rPr>
              <a:t>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4" y="1874517"/>
            <a:ext cx="4802909" cy="3602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305" y="1738744"/>
            <a:ext cx="3684409" cy="4912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342" y="4238499"/>
            <a:ext cx="3304993" cy="24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75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Умные </a:t>
            </a:r>
            <a:r>
              <a:rPr lang="ru-RU" dirty="0">
                <a:solidFill>
                  <a:srgbClr val="FF0000"/>
                </a:solidFill>
              </a:rPr>
              <a:t>каникулы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1678" y="1108364"/>
            <a:ext cx="105801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С 21 по 25 марта 2016 года  проходил городской проект между  воспитанниками детских садов «Умные каникулы». Наши ребята соревновались с детьми детских садов №95, №191, №112. В течение недели команды юных спортсменов посещали эти детские сады, чтоб поучаствовать в эстафетах, конкурсах, соревнованиях. В итоге наши ребята заняли первое место в номинации «Самые спортивные». Огромную поддержку ребятам оказали наши девчонки, исполнив для гостей весенний танец.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2909"/>
            <a:ext cx="3122041" cy="2341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914" y="3662909"/>
            <a:ext cx="3429000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965" y="3662909"/>
            <a:ext cx="2917253" cy="21879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011" y="3662909"/>
            <a:ext cx="2092903" cy="287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6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Посещение </a:t>
            </a:r>
            <a:r>
              <a:rPr lang="ru-RU" dirty="0">
                <a:solidFill>
                  <a:srgbClr val="FF0000"/>
                </a:solidFill>
              </a:rPr>
              <a:t>библиотеки: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2200" dirty="0">
                <a:solidFill>
                  <a:schemeClr val="tx1"/>
                </a:solidFill>
                <a:latin typeface="Arial Black" panose="020B0A04020102020204" pitchFamily="34" charset="0"/>
              </a:rPr>
              <a:t>6 апреля мы с ребятами отправились на экскурсию в библиотеку. В рамках темы недели "Чудеса, да и только", посвященной книгам, работники библиотеки познакомили нас с  правилами посещения библиотеки, работы с книгами, условиями их хранения и бережного отношения. Мы побывали в читальном зале, зале сказок, музеи им. Гайдара. А ещё мы отгадывали загадки, разные сказки, и весело </a:t>
            </a:r>
            <a:r>
              <a:rPr lang="ru-RU" sz="2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играли.</a:t>
            </a:r>
            <a:endParaRPr lang="ru-RU" sz="2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09" y="3633355"/>
            <a:ext cx="3429000" cy="2057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336" y="3494809"/>
            <a:ext cx="3429000" cy="2057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538" y="4991100"/>
            <a:ext cx="3429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08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"С Днём рождения, Заволжский район!"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7599" y="1874517"/>
            <a:ext cx="106534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23 марта прошёл спортивный праздник </a:t>
            </a:r>
            <a:r>
              <a:rPr lang="ru-RU" sz="2000" dirty="0" smtClean="0">
                <a:latin typeface="Arial Black" panose="020B0A04020102020204" pitchFamily="34" charset="0"/>
              </a:rPr>
              <a:t>«С </a:t>
            </a:r>
            <a:r>
              <a:rPr lang="ru-RU" sz="2000" dirty="0">
                <a:latin typeface="Arial Black" panose="020B0A04020102020204" pitchFamily="34" charset="0"/>
              </a:rPr>
              <a:t>днем рождения, Заволжский </a:t>
            </a:r>
            <a:r>
              <a:rPr lang="ru-RU" sz="2000" dirty="0" smtClean="0">
                <a:latin typeface="Arial Black" panose="020B0A04020102020204" pitchFamily="34" charset="0"/>
              </a:rPr>
              <a:t>район». Дети </a:t>
            </a:r>
            <a:r>
              <a:rPr lang="ru-RU" sz="2000" dirty="0">
                <a:latin typeface="Arial Black" panose="020B0A04020102020204" pitchFamily="34" charset="0"/>
              </a:rPr>
              <a:t>много играли, танцевали, соревновались в знании истории Заволжского района</a:t>
            </a:r>
            <a:r>
              <a:rPr lang="ru-RU" sz="2000" dirty="0" smtClean="0">
                <a:latin typeface="Arial Black" panose="020B0A04020102020204" pitchFamily="34" charset="0"/>
              </a:rPr>
              <a:t>!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2975748"/>
            <a:ext cx="4350836" cy="3263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561" y="3004588"/>
            <a:ext cx="4312382" cy="323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6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"</a:t>
            </a:r>
            <a:r>
              <a:rPr lang="ru-RU" dirty="0">
                <a:solidFill>
                  <a:srgbClr val="FF0000"/>
                </a:solidFill>
              </a:rPr>
              <a:t>Открытое занятие по </a:t>
            </a:r>
            <a:r>
              <a:rPr lang="ru-RU" dirty="0" smtClean="0">
                <a:solidFill>
                  <a:srgbClr val="FF0000"/>
                </a:solidFill>
              </a:rPr>
              <a:t>   хореографии</a:t>
            </a:r>
            <a:r>
              <a:rPr lang="ru-RU" dirty="0">
                <a:solidFill>
                  <a:srgbClr val="FF0000"/>
                </a:solidFill>
              </a:rPr>
              <a:t>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9927" y="1874516"/>
            <a:ext cx="1066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12 апреля в нашей группе прошло открытое занятие для родителей по хореографии.  Там дети показали всё, чему они научились за год: разминка, различного рода перестроения, растяжки, упражнения в парах и многое другое. В конце занятия ребята показали танец.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27" y="3197955"/>
            <a:ext cx="342900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3334616"/>
            <a:ext cx="3429000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483830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Городской конкурс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«Спасатели глазами детей»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39" y="1686791"/>
            <a:ext cx="222885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58" y="1686791"/>
            <a:ext cx="2371725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53" y="1686791"/>
            <a:ext cx="2314575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298" y="1686791"/>
            <a:ext cx="249555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06" y="4197926"/>
            <a:ext cx="1779001" cy="27605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40" y="4257207"/>
            <a:ext cx="1875559" cy="25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75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ОСЕНЬ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1" y="1398125"/>
            <a:ext cx="8035637" cy="53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10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9 мая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9" y="1128451"/>
            <a:ext cx="4987636" cy="3740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39" y="1128451"/>
            <a:ext cx="4655127" cy="34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89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Фестиваль «Лети, планета детства»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1678" y="1874517"/>
            <a:ext cx="101783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Творческий детский конкурс, состоялся 28 </a:t>
            </a:r>
            <a:r>
              <a:rPr lang="ru-RU" sz="2000" dirty="0" err="1" smtClean="0">
                <a:latin typeface="Arial Black" panose="020B0A04020102020204" pitchFamily="34" charset="0"/>
              </a:rPr>
              <a:t>апреля.В</a:t>
            </a:r>
            <a:r>
              <a:rPr lang="ru-RU" sz="2000" dirty="0" smtClean="0">
                <a:latin typeface="Arial Black" panose="020B0A04020102020204" pitchFamily="34" charset="0"/>
              </a:rPr>
              <a:t> очередной раз на сцене ДК «Гамма» собрались самые талантливые ребята дошкольного возраста. Наши ребята выступили с танцем «Закаты алые».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2" y="2935883"/>
            <a:ext cx="5292438" cy="397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41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330722" cy="19728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Конкурс рисунков :«Помнит каждый гражданин номер спасения 01»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72" y="2355273"/>
            <a:ext cx="6137564" cy="460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0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8342265" cy="807786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"Фестиваль футбола"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5371" y="1190172"/>
            <a:ext cx="109437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1 июня </a:t>
            </a:r>
            <a:r>
              <a:rPr lang="ru-RU" sz="2000" dirty="0" smtClean="0">
                <a:latin typeface="Arial Black" panose="020B0A04020102020204" pitchFamily="34" charset="0"/>
              </a:rPr>
              <a:t>на </a:t>
            </a:r>
            <a:r>
              <a:rPr lang="ru-RU" sz="2000" dirty="0">
                <a:latin typeface="Arial Black" panose="020B0A04020102020204" pitchFamily="34" charset="0"/>
              </a:rPr>
              <a:t>стадионе "Шинник" прошёл конкурс физической готовности среди детских садов Ярославской области в рамках регионального проекта "Футбол с детства". Среди участников были дети из 18 детских садов области. Команды состязались в прыжках с места, беге 10 м., челночном беге </a:t>
            </a:r>
            <a:r>
              <a:rPr lang="ru-RU" sz="2000" dirty="0" smtClean="0">
                <a:latin typeface="Arial Black" panose="020B0A04020102020204" pitchFamily="34" charset="0"/>
              </a:rPr>
              <a:t>3*10м.От нашей группы участвовала Аня Тюрина.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5" y="2821388"/>
            <a:ext cx="2657475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982" y="2821388"/>
            <a:ext cx="257175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858" y="2821387"/>
            <a:ext cx="2657475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021" y="2821387"/>
            <a:ext cx="3206591" cy="24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93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Наши веселые прогулки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78" y="1347353"/>
            <a:ext cx="2317172" cy="30895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1128451"/>
            <a:ext cx="2507673" cy="3343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80" y="1233055"/>
            <a:ext cx="2013237" cy="2684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4056493"/>
            <a:ext cx="2101130" cy="2801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73" y="4056493"/>
            <a:ext cx="2239242" cy="298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47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6964067" cy="878379"/>
          </a:xfrm>
        </p:spPr>
        <p:txBody>
          <a:bodyPr/>
          <a:lstStyle/>
          <a:p>
            <a:r>
              <a:rPr lang="ru-RU" dirty="0" smtClean="0"/>
              <a:t>                </a:t>
            </a:r>
            <a:r>
              <a:rPr lang="ru-RU" dirty="0" smtClean="0">
                <a:solidFill>
                  <a:srgbClr val="FF0000"/>
                </a:solidFill>
              </a:rPr>
              <a:t>Выпускной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57" y="1260764"/>
            <a:ext cx="2536825" cy="45136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54" y="1388917"/>
            <a:ext cx="6830291" cy="51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1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982" y="365125"/>
            <a:ext cx="10494818" cy="291840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Осенний поход.</a:t>
            </a:r>
            <a:b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200" b="1" dirty="0"/>
              <a:t>10 сентября наша группа вместе с родителями отправилась в поход в сосновый бор. Мы шли по маршруту, который изучали по карте в детском саду. Наш путь проходил мимо школ № 79 и 83, через школьный стадион, мимо пруда, где плавали утки, мимо областной больницы. Мы пришли на нашу полянку и стали весело играть, с азартом соревновались в ловкости, быстроте, выносливости. Приветствовал нас </a:t>
            </a:r>
            <a:r>
              <a:rPr lang="ru-RU" sz="2200" b="1" dirty="0" err="1"/>
              <a:t>Лесовичок</a:t>
            </a:r>
            <a:r>
              <a:rPr lang="ru-RU" sz="2200" b="1" dirty="0"/>
              <a:t>, который долго проверял настоящие ли мы туристы. Мы играли с ним в игры "Самый внимательный", "Настоящий турист", "Что возьмём с собой в поход?", отгадывали загадки. Конечно, помогали отвечать на  вопросы наши мамы. </a:t>
            </a:r>
            <a:r>
              <a:rPr lang="ru-RU" sz="2200" b="1" dirty="0" err="1"/>
              <a:t>Лесовичок</a:t>
            </a:r>
            <a:r>
              <a:rPr lang="ru-RU" sz="2200" b="1" dirty="0"/>
              <a:t> остался доволен нашими ответами и наградил нас призами. Нам и нашим родителям очень понравилось в походе, впечатлений хватит на весь год.</a:t>
            </a:r>
            <a:r>
              <a:rPr lang="ru-RU" b="1" dirty="0"/>
              <a:t> 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456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0" y="883285"/>
            <a:ext cx="4619837" cy="3464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469" y="2964873"/>
            <a:ext cx="5180968" cy="38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95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Весело о правилах дорожного движения.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14 </a:t>
            </a:r>
            <a:r>
              <a:rPr lang="ru-RU" sz="2200" dirty="0">
                <a:solidFill>
                  <a:schemeClr val="tx1"/>
                </a:solidFill>
              </a:rPr>
              <a:t>сентября наша группа отправилась в заволжский Макдональдс на развлечение, посвященное изучению правил дорожного движения.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3338946"/>
            <a:ext cx="4446880" cy="3335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198" y="3338946"/>
            <a:ext cx="5098876" cy="333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8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012067" cy="6982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"</a:t>
            </a:r>
            <a:r>
              <a:rPr lang="ru-RU" dirty="0">
                <a:solidFill>
                  <a:srgbClr val="FF0000"/>
                </a:solidFill>
              </a:rPr>
              <a:t>Осенние поделки"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1343890"/>
            <a:ext cx="4003962" cy="3002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018" y="1343890"/>
            <a:ext cx="4211782" cy="3158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846" y="4064256"/>
            <a:ext cx="3724992" cy="27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3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727" y="382386"/>
            <a:ext cx="9975273" cy="7536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АКЦИЯ </a:t>
            </a:r>
            <a:r>
              <a:rPr lang="ru-RU" dirty="0">
                <a:solidFill>
                  <a:srgbClr val="FF0000"/>
                </a:solidFill>
              </a:rPr>
              <a:t>ПОМОЩИ ЖИВОТНЫМ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1" y="1244745"/>
            <a:ext cx="5098473" cy="3823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127" y="1188892"/>
            <a:ext cx="4364182" cy="32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9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0472" y="382385"/>
            <a:ext cx="9379527" cy="85067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ПРАЗДНИК </a:t>
            </a:r>
            <a:r>
              <a:rPr lang="ru-RU" dirty="0">
                <a:solidFill>
                  <a:srgbClr val="FF0000"/>
                </a:solidFill>
              </a:rPr>
              <a:t>ОСЕНИ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41" y="1385454"/>
            <a:ext cx="4358985" cy="32692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385455"/>
            <a:ext cx="2995180" cy="3993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837" y="3855027"/>
            <a:ext cx="4003964" cy="30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115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128</TotalTime>
  <Words>751</Words>
  <Application>Microsoft Office PowerPoint</Application>
  <PresentationFormat>Широкоэкранный</PresentationFormat>
  <Paragraphs>48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Corbel</vt:lpstr>
      <vt:lpstr>Gill Sans MT</vt:lpstr>
      <vt:lpstr>Impact</vt:lpstr>
      <vt:lpstr>Badge</vt:lpstr>
      <vt:lpstr>Наша группа «Кораблик» 2015-2016 год</vt:lpstr>
      <vt:lpstr>             Родительские собрания  1. «Возрастные особенности детей  6-7 лет.» 2. «Скоро в школу.»   </vt:lpstr>
      <vt:lpstr>                          ОСЕНЬ</vt:lpstr>
      <vt:lpstr>Осенний поход. 10 сентября наша группа вместе с родителями отправилась в поход в сосновый бор. Мы шли по маршруту, который изучали по карте в детском саду. Наш путь проходил мимо школ № 79 и 83, через школьный стадион, мимо пруда, где плавали утки, мимо областной больницы. Мы пришли на нашу полянку и стали весело играть, с азартом соревновались в ловкости, быстроте, выносливости. Приветствовал нас Лесовичок, который долго проверял настоящие ли мы туристы. Мы играли с ним в игры "Самый внимательный", "Настоящий турист", "Что возьмём с собой в поход?", отгадывали загадки. Конечно, помогали отвечать на  вопросы наши мамы. Лесовичок остался доволен нашими ответами и наградил нас призами. Нам и нашим родителям очень понравилось в походе, впечатлений хватит на весь год. </vt:lpstr>
      <vt:lpstr>Презентация PowerPoint</vt:lpstr>
      <vt:lpstr>Весело о правилах дорожного движения.  14 сентября наша группа отправилась в заволжский Макдональдс на развлечение, посвященное изучению правил дорожного движения. </vt:lpstr>
      <vt:lpstr>              "Осенние поделки"</vt:lpstr>
      <vt:lpstr>         АКЦИЯ ПОМОЩИ ЖИВОТНЫМ</vt:lpstr>
      <vt:lpstr>              ПРАЗДНИК ОСЕНИ</vt:lpstr>
      <vt:lpstr>             Музей «Лошадки»  Мы с нашими ребятами любим узнавать много нового и поэтому мы отправились в музей школы №83, который полностью посвящен лошади.  </vt:lpstr>
      <vt:lpstr>               "День Матери"</vt:lpstr>
      <vt:lpstr>Зима                       </vt:lpstr>
      <vt:lpstr>     Новогодний Мастер-класс</vt:lpstr>
      <vt:lpstr>Благотворительная ярмарка</vt:lpstr>
      <vt:lpstr>         Встреча с Дедом Морозом 18 декабря мы с ребятами увидели в окно Деда Мороза и Снегурочку, которые шли по территории нашего сада. Восторгу детей не было предела. Они кричали, махали им руками, приглашали в гости.</vt:lpstr>
      <vt:lpstr>        Футбольный Новый год</vt:lpstr>
      <vt:lpstr>         Новогоднее угощение</vt:lpstr>
      <vt:lpstr>              Юные артисты  23 декабря наши ребята  участвовали в утреннике у самых маленький детей детского сада. Максим, Таня и Алина в костюмах медведя, куклы и лисы читали малышам стихи, танцевали с ними и играли.</vt:lpstr>
      <vt:lpstr>       Новогодний праздник</vt:lpstr>
      <vt:lpstr>Спортивный праздник "Снежная королева. Перезаморозка"</vt:lpstr>
      <vt:lpstr>                         23 февраля</vt:lpstr>
      <vt:lpstr>                          Весна</vt:lpstr>
      <vt:lpstr>                    Масленица</vt:lpstr>
      <vt:lpstr>Еженедельная кружковая работа «пластилинография» </vt:lpstr>
      <vt:lpstr>             Умные каникулы</vt:lpstr>
      <vt:lpstr>           Посещение библиотеки: 6 апреля мы с ребятами отправились на экскурсию в библиотеку. В рамках темы недели "Чудеса, да и только", посвященной книгам, работники библиотеки познакомили нас с  правилами посещения библиотеки, работы с книгами, условиями их хранения и бережного отношения. Мы побывали в читальном зале, зале сказок, музеи им. Гайдара. А ещё мы отгадывали загадки, разные сказки, и весело играли.</vt:lpstr>
      <vt:lpstr>"С Днём рождения, Заволжский район!"</vt:lpstr>
      <vt:lpstr>           "Открытое занятие по    хореографии"</vt:lpstr>
      <vt:lpstr>        Городской конкурс  «Спасатели глазами детей»</vt:lpstr>
      <vt:lpstr>                         9 мая</vt:lpstr>
      <vt:lpstr>Фестиваль «Лети, планета детства»</vt:lpstr>
      <vt:lpstr>Конкурс рисунков :«Помнит каждый гражданин номер спасения 01»</vt:lpstr>
      <vt:lpstr>"Фестиваль футбола"</vt:lpstr>
      <vt:lpstr>     Наши веселые прогулки</vt:lpstr>
      <vt:lpstr>                Выпускной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группа «Кораблик» 2015-2016 год</dc:title>
  <dc:creator>Алексей Волков</dc:creator>
  <cp:lastModifiedBy>Алексей Волков</cp:lastModifiedBy>
  <cp:revision>15</cp:revision>
  <dcterms:created xsi:type="dcterms:W3CDTF">2020-01-20T09:43:50Z</dcterms:created>
  <dcterms:modified xsi:type="dcterms:W3CDTF">2020-01-22T14:51:16Z</dcterms:modified>
</cp:coreProperties>
</file>