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5" r:id="rId1"/>
  </p:sldMasterIdLst>
  <p:sldIdLst>
    <p:sldId id="256" r:id="rId2"/>
    <p:sldId id="271" r:id="rId3"/>
    <p:sldId id="272" r:id="rId4"/>
    <p:sldId id="273" r:id="rId5"/>
    <p:sldId id="283" r:id="rId6"/>
    <p:sldId id="259" r:id="rId7"/>
    <p:sldId id="258" r:id="rId8"/>
    <p:sldId id="257" r:id="rId9"/>
    <p:sldId id="260" r:id="rId10"/>
    <p:sldId id="261" r:id="rId11"/>
    <p:sldId id="262" r:id="rId12"/>
    <p:sldId id="263" r:id="rId13"/>
    <p:sldId id="264" r:id="rId14"/>
    <p:sldId id="285" r:id="rId15"/>
    <p:sldId id="265" r:id="rId16"/>
    <p:sldId id="266" r:id="rId17"/>
    <p:sldId id="267" r:id="rId18"/>
    <p:sldId id="268" r:id="rId19"/>
    <p:sldId id="269" r:id="rId20"/>
    <p:sldId id="286" r:id="rId21"/>
    <p:sldId id="270" r:id="rId22"/>
    <p:sldId id="274" r:id="rId23"/>
    <p:sldId id="281" r:id="rId24"/>
    <p:sldId id="275" r:id="rId25"/>
    <p:sldId id="276" r:id="rId26"/>
    <p:sldId id="277" r:id="rId27"/>
    <p:sldId id="278" r:id="rId28"/>
    <p:sldId id="279" r:id="rId29"/>
    <p:sldId id="280" r:id="rId30"/>
    <p:sldId id="287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2" autoAdjust="0"/>
    <p:restoredTop sz="94660"/>
  </p:normalViewPr>
  <p:slideViewPr>
    <p:cSldViewPr snapToGrid="0">
      <p:cViewPr varScale="1">
        <p:scale>
          <a:sx n="58" d="100"/>
          <a:sy n="58" d="100"/>
        </p:scale>
        <p:origin x="-81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D66CF517-95B3-4395-BEBD-507820124D09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3259CD98-CE30-4F94-99BE-0D0E2E788A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009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CF517-95B3-4395-BEBD-507820124D09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CD98-CE30-4F94-99BE-0D0E2E788A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26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CF517-95B3-4395-BEBD-507820124D09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CD98-CE30-4F94-99BE-0D0E2E788A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2627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CF517-95B3-4395-BEBD-507820124D09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CD98-CE30-4F94-99BE-0D0E2E788A0C}" type="slidenum">
              <a:rPr lang="ru-RU" smtClean="0"/>
              <a:t>‹#›</a:t>
            </a:fld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64917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CF517-95B3-4395-BEBD-507820124D09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CD98-CE30-4F94-99BE-0D0E2E788A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634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CF517-95B3-4395-BEBD-507820124D09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CD98-CE30-4F94-99BE-0D0E2E788A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9722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CF517-95B3-4395-BEBD-507820124D09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CD98-CE30-4F94-99BE-0D0E2E788A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004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CF517-95B3-4395-BEBD-507820124D09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CD98-CE30-4F94-99BE-0D0E2E788A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2062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CF517-95B3-4395-BEBD-507820124D09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CD98-CE30-4F94-99BE-0D0E2E788A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920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CF517-95B3-4395-BEBD-507820124D09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CD98-CE30-4F94-99BE-0D0E2E788A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670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CF517-95B3-4395-BEBD-507820124D09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CD98-CE30-4F94-99BE-0D0E2E788A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211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CF517-95B3-4395-BEBD-507820124D09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CD98-CE30-4F94-99BE-0D0E2E788A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830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CF517-95B3-4395-BEBD-507820124D09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CD98-CE30-4F94-99BE-0D0E2E788A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829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CF517-95B3-4395-BEBD-507820124D09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CD98-CE30-4F94-99BE-0D0E2E788A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01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CF517-95B3-4395-BEBD-507820124D09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CD98-CE30-4F94-99BE-0D0E2E788A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706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CF517-95B3-4395-BEBD-507820124D09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CD98-CE30-4F94-99BE-0D0E2E788A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832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CF517-95B3-4395-BEBD-507820124D09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59CD98-CE30-4F94-99BE-0D0E2E788A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210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CF517-95B3-4395-BEBD-507820124D09}" type="datetimeFigureOut">
              <a:rPr lang="ru-RU" smtClean="0"/>
              <a:t>29.01.2020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59CD98-CE30-4F94-99BE-0D0E2E788A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47329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  <p:sldLayoutId id="2147483848" r:id="rId13"/>
    <p:sldLayoutId id="2147483849" r:id="rId14"/>
    <p:sldLayoutId id="2147483850" r:id="rId15"/>
    <p:sldLayoutId id="2147483851" r:id="rId16"/>
    <p:sldLayoutId id="214748385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Группа «Кораблик»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2019-2020 </a:t>
            </a:r>
            <a:r>
              <a:rPr lang="ru-RU" dirty="0" err="1" smtClean="0">
                <a:solidFill>
                  <a:srgbClr val="FFFF00"/>
                </a:solidFill>
              </a:rPr>
              <a:t>уч.г</a:t>
            </a:r>
            <a:r>
              <a:rPr lang="ru-RU" dirty="0" smtClean="0">
                <a:solidFill>
                  <a:srgbClr val="FFFF00"/>
                </a:solidFill>
              </a:rPr>
              <a:t>.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273" y="2815938"/>
            <a:ext cx="4890654" cy="366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740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  <a:r>
              <a:rPr lang="ru-RU" dirty="0" smtClean="0"/>
              <a:t>                  </a:t>
            </a:r>
            <a:r>
              <a:rPr lang="ru-RU" dirty="0" smtClean="0">
                <a:solidFill>
                  <a:srgbClr val="FF0000"/>
                </a:solidFill>
              </a:rPr>
              <a:t>конкурс-выставка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     «</a:t>
            </a:r>
            <a:r>
              <a:rPr lang="ru-RU" dirty="0">
                <a:solidFill>
                  <a:srgbClr val="FF0000"/>
                </a:solidFill>
              </a:rPr>
              <a:t>Осенние фантазии моей семьи».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592" y="2097088"/>
            <a:ext cx="7607629" cy="428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684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401896" cy="75308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«Кошкин дом»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945" y="1551708"/>
            <a:ext cx="116101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проекта «Безопасность наших детей» 7 октября в нашем детском саду прошло развлекательное мероприятие для детей подготовительных групп «Кошкин дом», посвященное правилам пожарной безопасности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809" y="2567371"/>
            <a:ext cx="3429000" cy="25717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5494" y="2448791"/>
            <a:ext cx="2571750" cy="34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555" y="2448791"/>
            <a:ext cx="2571750" cy="3429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0807" y="2448791"/>
            <a:ext cx="2571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94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9635" y="618518"/>
            <a:ext cx="9107775" cy="1459664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Спектакль</a:t>
            </a:r>
            <a:b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«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Мишка-</a:t>
            </a:r>
            <a:r>
              <a:rPr lang="ru-RU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топтыжка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 большом 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городе», 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посвященный 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ПДД.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50" y="2434503"/>
            <a:ext cx="5117395" cy="28856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869" y="2434503"/>
            <a:ext cx="5117395" cy="288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27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429605" cy="766937"/>
          </a:xfrm>
        </p:spPr>
        <p:txBody>
          <a:bodyPr/>
          <a:lstStyle/>
          <a:p>
            <a:r>
              <a:rPr lang="ru-RU" dirty="0" smtClean="0"/>
              <a:t>               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Осенний утренник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152" y="2115848"/>
            <a:ext cx="5436800" cy="30657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979" y="618518"/>
            <a:ext cx="2571750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9106" y="618518"/>
            <a:ext cx="2571750" cy="34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247" y="4127245"/>
            <a:ext cx="2048066" cy="27307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3791" y="4047518"/>
            <a:ext cx="2806412" cy="280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768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  Мастер-класс: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«Группы комбинированной направленности: коррекционно-педагогическая работа по развитию познавательных способностей ребенка с ОВЗ» 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811" y="3110122"/>
            <a:ext cx="2499577" cy="332870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355771" y="2625634"/>
            <a:ext cx="632242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Срок проведения: </a:t>
            </a:r>
            <a:r>
              <a:rPr lang="ru-RU" sz="2800" dirty="0" smtClean="0">
                <a:solidFill>
                  <a:schemeClr val="bg1"/>
                </a:solidFill>
              </a:rPr>
              <a:t>30 октября</a:t>
            </a:r>
            <a:endParaRPr lang="ru-RU" sz="2800" dirty="0">
              <a:solidFill>
                <a:schemeClr val="bg1"/>
              </a:solidFill>
            </a:endParaRPr>
          </a:p>
          <a:p>
            <a:r>
              <a:rPr lang="ru-RU" sz="2800" dirty="0">
                <a:solidFill>
                  <a:schemeClr val="bg1"/>
                </a:solidFill>
              </a:rPr>
              <a:t>Организатор: МДОУ «Детский сад №</a:t>
            </a:r>
            <a:r>
              <a:rPr lang="ru-RU" sz="2800" dirty="0" smtClean="0">
                <a:solidFill>
                  <a:schemeClr val="bg1"/>
                </a:solidFill>
              </a:rPr>
              <a:t>142»</a:t>
            </a:r>
            <a:endParaRPr lang="ru-RU" sz="2800" dirty="0">
              <a:solidFill>
                <a:schemeClr val="bg1"/>
              </a:solidFill>
            </a:endParaRPr>
          </a:p>
          <a:p>
            <a:r>
              <a:rPr lang="ru-RU" sz="2800" dirty="0">
                <a:solidFill>
                  <a:schemeClr val="bg1"/>
                </a:solidFill>
              </a:rPr>
              <a:t>Присутствовала: </a:t>
            </a:r>
            <a:r>
              <a:rPr lang="ru-RU" sz="2800" dirty="0" smtClean="0">
                <a:solidFill>
                  <a:schemeClr val="bg1"/>
                </a:solidFill>
              </a:rPr>
              <a:t>Волкова Е.В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415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6074" y="618518"/>
            <a:ext cx="10446326" cy="877773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«Акция помощи бездомным 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животным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149" y="3013696"/>
            <a:ext cx="5029200" cy="34925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" y="1593274"/>
            <a:ext cx="1219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аша группа – это организаторы и активные участники данного мероприятия.  Воспитатели и дети нашей группы принесли для животных корма, лакомства. А благодаря педагогам и воспитанникам всего детского сада мы отправили в приют «Ковчег» более 150 килограммов сухого и влажного корма, лекарства, крупы, миски и ошейники.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3597" y="3077196"/>
            <a:ext cx="24955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382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Фотовыставка ко дню отца.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254" y="1813936"/>
            <a:ext cx="6109855" cy="458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9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944" y="618518"/>
            <a:ext cx="11998037" cy="1625918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В рамках проекта по безопасности в наш сад приехала настоящая пожарная машина. Ребятам рассказали, чем оснащена машина и сами пожарные. Мальчишки и девчонки смогли сфотографироваться в настоящей каске пожарного. Было здорово!!!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5736" y="2420215"/>
            <a:ext cx="2788807" cy="20916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708" y="2047008"/>
            <a:ext cx="4807527" cy="36056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821" y="2420215"/>
            <a:ext cx="2571750" cy="3429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1289" y="4687597"/>
            <a:ext cx="2833254" cy="212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548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Осенние 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деньки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7818" y="2097088"/>
            <a:ext cx="422563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 продолжается вместе с октябрем,</a:t>
            </a:r>
          </a:p>
          <a:p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Листья осыпаются золотым дождем.</a:t>
            </a:r>
          </a:p>
          <a:p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Часто небо хмурится солнышку в упрек,</a:t>
            </a:r>
          </a:p>
          <a:p>
            <a:r>
              <a:rPr lang="ru-RU" sz="20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Подметает улицы дворник-ветерок</a:t>
            </a:r>
            <a:endParaRPr lang="ru-RU" sz="20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455" y="1658216"/>
            <a:ext cx="3429000" cy="25717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4307" y="190500"/>
            <a:ext cx="2571750" cy="34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7057" y="3944216"/>
            <a:ext cx="3429000" cy="25717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7942" y="4229966"/>
            <a:ext cx="1971026" cy="262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833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4837" y="618518"/>
            <a:ext cx="9412574" cy="1265700"/>
          </a:xfrm>
        </p:spPr>
        <p:txBody>
          <a:bodyPr>
            <a:normAutofit/>
          </a:bodyPr>
          <a:lstStyle/>
          <a:p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Родительская конференция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7091" y="1579418"/>
            <a:ext cx="116932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ноября в нашем саду прошла конференция для родителей подготовительных групп «На пороге школы», посвященная детской безопасности и успешной подготовки детей к обучению в школе. Родители прослушали консультации по темам: «ПДД»,  «Один дома», «Встреча с незнакомцем», а также получили рекомендации учителя начальных классов по успешной подготовке детей к поступлению.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909" y="3025227"/>
            <a:ext cx="4170218" cy="31276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066" y="2962882"/>
            <a:ext cx="4253345" cy="319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40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       Родительские </a:t>
            </a:r>
            <a:r>
              <a:rPr lang="ru-RU" dirty="0">
                <a:solidFill>
                  <a:srgbClr val="FF0000"/>
                </a:solidFill>
                <a:latin typeface="Arial Black" panose="020B0A04020102020204" pitchFamily="34" charset="0"/>
              </a:rPr>
              <a:t>собрания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chemeClr val="bg1"/>
                </a:solidFill>
              </a:rPr>
              <a:t>1. «Возрастные особенности детей  6-7 </a:t>
            </a:r>
            <a:r>
              <a:rPr lang="ru-RU" dirty="0" smtClean="0">
                <a:solidFill>
                  <a:schemeClr val="bg1"/>
                </a:solidFill>
              </a:rPr>
              <a:t>лет»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2. </a:t>
            </a:r>
            <a:r>
              <a:rPr lang="ru-RU" dirty="0" smtClean="0">
                <a:solidFill>
                  <a:schemeClr val="bg1"/>
                </a:solidFill>
              </a:rPr>
              <a:t>«По дороге </a:t>
            </a:r>
            <a:r>
              <a:rPr lang="ru-RU" dirty="0">
                <a:solidFill>
                  <a:schemeClr val="bg1"/>
                </a:solidFill>
              </a:rPr>
              <a:t>в </a:t>
            </a:r>
            <a:r>
              <a:rPr lang="ru-RU" dirty="0" smtClean="0">
                <a:solidFill>
                  <a:schemeClr val="bg1"/>
                </a:solidFill>
              </a:rPr>
              <a:t>школу»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0545" y="2578463"/>
            <a:ext cx="4789142" cy="405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035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799" y="0"/>
            <a:ext cx="9218611" cy="1309255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Наша продуктивная деятельность.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282" y="1112157"/>
            <a:ext cx="2727486" cy="35820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849" y="1037766"/>
            <a:ext cx="2444178" cy="36564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790" y="1112157"/>
            <a:ext cx="2528455" cy="37791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405" y="1309255"/>
            <a:ext cx="3478740" cy="260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887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Фотовыставка </a:t>
            </a:r>
            <a:b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«С днем матери»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073" y="2137494"/>
            <a:ext cx="7282556" cy="410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99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Концерт ко дню матери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266" y="1738176"/>
            <a:ext cx="4597036" cy="34477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549" y="1748683"/>
            <a:ext cx="4698862" cy="35241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9980" y="4832985"/>
            <a:ext cx="342900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5048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9165" y="618518"/>
            <a:ext cx="9558245" cy="674705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                             Зима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58" y="1252653"/>
            <a:ext cx="8974182" cy="560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0423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7097" y="618518"/>
            <a:ext cx="9780314" cy="740019"/>
          </a:xfrm>
        </p:spPr>
        <p:txBody>
          <a:bodyPr/>
          <a:lstStyle/>
          <a:p>
            <a:r>
              <a:rPr lang="ru-RU" dirty="0" smtClean="0"/>
              <a:t>                         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69" y="2165194"/>
            <a:ext cx="4802208" cy="437261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87829" y="1149531"/>
            <a:ext cx="110511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декабре наша группа приняла участие сразу в нескольких городских и районных конкурсах, посвященных Новому году. Родители вместе с детьми изготовили поделки по номинациям: новогодняя открытка, елочная игрушка, символ наступающего года.</a:t>
            </a:r>
          </a:p>
        </p:txBody>
      </p:sp>
    </p:spTree>
    <p:extLst>
      <p:ext uri="{BB962C8B-B14F-4D97-AF65-F5344CB8AC3E}">
        <p14:creationId xmlns:p14="http://schemas.microsoft.com/office/powerpoint/2010/main" val="9112703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Выставка</a:t>
            </a:r>
            <a:b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«Зимушка хрустальная»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7074" y="2001566"/>
            <a:ext cx="6309359" cy="473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74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              городской Конкурс 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          «</a:t>
            </a:r>
            <a:r>
              <a:rPr lang="ru-RU" dirty="0">
                <a:solidFill>
                  <a:srgbClr val="FF0000"/>
                </a:solidFill>
              </a:rPr>
              <a:t>Семейные ценности»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544" y="1783580"/>
            <a:ext cx="7620000" cy="42862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186632" y="-101795"/>
            <a:ext cx="2046052" cy="27280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186632" y="2132434"/>
            <a:ext cx="2046052" cy="27280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284" y="4519495"/>
            <a:ext cx="1612747" cy="215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8411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Областной творческий Конкурс для детей с ОВЗ «Парад новогодних идей»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03" y="2097088"/>
            <a:ext cx="2845878" cy="20116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703" y="4376982"/>
            <a:ext cx="3226526" cy="22807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659" y="2111743"/>
            <a:ext cx="2804414" cy="19823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708" y="4351804"/>
            <a:ext cx="3231007" cy="22839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454" y="2092649"/>
            <a:ext cx="2774523" cy="196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469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Новогодний утренник                       «Щелкунчик»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2694"/>
            <a:ext cx="1933575" cy="3429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131" y="1962694"/>
            <a:ext cx="1933575" cy="3429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2262" y="1962694"/>
            <a:ext cx="1933575" cy="34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5054" y="1962694"/>
            <a:ext cx="2571750" cy="3429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5262" y="4900267"/>
            <a:ext cx="3429000" cy="19335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8851" y="1962694"/>
            <a:ext cx="2383863" cy="239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405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    </a:t>
            </a:r>
            <a:r>
              <a:rPr lang="ru-RU" dirty="0" smtClean="0">
                <a:solidFill>
                  <a:srgbClr val="FF0000"/>
                </a:solidFill>
              </a:rPr>
              <a:t>«</a:t>
            </a:r>
            <a:r>
              <a:rPr lang="ru-RU" dirty="0">
                <a:solidFill>
                  <a:srgbClr val="FF0000"/>
                </a:solidFill>
              </a:rPr>
              <a:t>Эх, валенок»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3954" y="1658984"/>
            <a:ext cx="112471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января в нашем саду прошел музыкально – спортивный праздник «Эх, валенок», где соревновались дети подготовительных групп. Команда нашей группы «Снежинки» заняла 1 место.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194" y="2366870"/>
            <a:ext cx="2113189" cy="28175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669" y="2366870"/>
            <a:ext cx="3429000" cy="2571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0955" y="2366870"/>
            <a:ext cx="3429000" cy="25717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3940" y="4445657"/>
            <a:ext cx="3216457" cy="24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22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                 Проектная </a:t>
            </a:r>
            <a:r>
              <a:rPr lang="ru-RU" dirty="0">
                <a:solidFill>
                  <a:srgbClr val="FF0000"/>
                </a:solidFill>
              </a:rPr>
              <a:t>деятельность 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                «</a:t>
            </a:r>
            <a:r>
              <a:rPr lang="ru-RU" dirty="0">
                <a:solidFill>
                  <a:srgbClr val="FF0000"/>
                </a:solidFill>
              </a:rPr>
              <a:t>Волшебное  творчество»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41413" y="1946366"/>
            <a:ext cx="8002587" cy="1883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Период: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2019-май 2020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детей: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вся группа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творческих способностей каждого ребенка средствами нетрадиционных техник изобразительного искусства.</a:t>
            </a:r>
          </a:p>
        </p:txBody>
      </p:sp>
    </p:spTree>
    <p:extLst>
      <p:ext uri="{BB962C8B-B14F-4D97-AF65-F5344CB8AC3E}">
        <p14:creationId xmlns:p14="http://schemas.microsoft.com/office/powerpoint/2010/main" val="36867449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8091" y="618518"/>
            <a:ext cx="9989320" cy="93596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Выставка рисунков «Чудесный мир сказок»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88720" y="1763486"/>
            <a:ext cx="90329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персональной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выставке рисунков приняла участие </a:t>
            </a:r>
            <a:r>
              <a:rPr lang="ru-RU" sz="2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Жибарева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Диана. Творческий потенциал девочки могли увидеть все гости нашего детского сада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96" y="2739425"/>
            <a:ext cx="4258162" cy="31936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602333"/>
            <a:ext cx="5325880" cy="399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09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02" y="94342"/>
            <a:ext cx="2500449" cy="33339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503" y="110161"/>
            <a:ext cx="2586446" cy="34485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350" y="94342"/>
            <a:ext cx="2897232" cy="38629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54936" y="3863340"/>
            <a:ext cx="3422469" cy="25668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44921" y="3987472"/>
            <a:ext cx="3429725" cy="257229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559" y="240645"/>
            <a:ext cx="2062745" cy="318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283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</a:t>
            </a:r>
            <a:r>
              <a:rPr lang="ru-RU" dirty="0" smtClean="0">
                <a:solidFill>
                  <a:srgbClr val="FF0000"/>
                </a:solidFill>
              </a:rPr>
              <a:t>Анкетирование </a:t>
            </a:r>
            <a:r>
              <a:rPr lang="ru-RU" dirty="0">
                <a:solidFill>
                  <a:srgbClr val="FF0000"/>
                </a:solidFill>
              </a:rPr>
              <a:t>родителей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11680" y="1770517"/>
            <a:ext cx="8477794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«Степень удовлетворенности родителей качеством образования в ДОУ»</a:t>
            </a:r>
          </a:p>
          <a:p>
            <a:r>
              <a:rPr lang="ru-RU" sz="32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проведения: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сентябрь и май </a:t>
            </a:r>
          </a:p>
          <a:p>
            <a:r>
              <a:rPr lang="ru-RU" sz="32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выявить , насколько родители довольны  работой сотрудников детского сада, а также учесть их пожелания при планировании работы на следующий год.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8250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4545" y="618518"/>
            <a:ext cx="9254836" cy="1182573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Фотовыставка </a:t>
            </a:r>
            <a:b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«Как мы провели лето»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146" y="1801091"/>
            <a:ext cx="6303818" cy="472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931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88873" y="1"/>
            <a:ext cx="6558537" cy="102523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9" y="748145"/>
            <a:ext cx="10695709" cy="595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90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9709" y="618518"/>
            <a:ext cx="10257702" cy="766937"/>
          </a:xfrm>
        </p:spPr>
        <p:txBody>
          <a:bodyPr/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День Знаний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43345" y="1385454"/>
            <a:ext cx="111529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2 сентября наш сад отметил День знаний веселым развлечением.  Игры, загадки, танцы во главе  с Бабой Ягой повеселили и детей, и взрослых, а сладкие подарки стали приятным дополнением к празднику.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0" y="2143124"/>
            <a:ext cx="3429000" cy="25717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1288" y="2031785"/>
            <a:ext cx="2571750" cy="3429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4853" y="2031785"/>
            <a:ext cx="2571750" cy="3429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0101" y="2031785"/>
            <a:ext cx="2571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294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Фотовыставка </a:t>
            </a:r>
            <a:b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 днем пожилого человека»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78873" y="2097089"/>
            <a:ext cx="109450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октября мы поздравили наших дорогих бабушек и дедушек с Днем пожилого человека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267" y="2660073"/>
            <a:ext cx="7248044" cy="408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4616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168</TotalTime>
  <Words>523</Words>
  <Application>Microsoft Office PowerPoint</Application>
  <PresentationFormat>Произвольный</PresentationFormat>
  <Paragraphs>50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Контур</vt:lpstr>
      <vt:lpstr>Группа «Кораблик» 2019-2020 уч.г.</vt:lpstr>
      <vt:lpstr>        Родительские собрания  1. «Возрастные особенности детей  6-7 лет» 2. «По дороге в школу» </vt:lpstr>
      <vt:lpstr>                 Проектная деятельность                  «Волшебное  творчество»</vt:lpstr>
      <vt:lpstr>Презентация PowerPoint</vt:lpstr>
      <vt:lpstr>          Анкетирование родителей </vt:lpstr>
      <vt:lpstr>         Фотовыставка  «Как мы провели лето»</vt:lpstr>
      <vt:lpstr>Осень</vt:lpstr>
      <vt:lpstr>                      День Знаний</vt:lpstr>
      <vt:lpstr>              Фотовыставка  «с днем пожилого человека»</vt:lpstr>
      <vt:lpstr>                   конкурс-выставка       «Осенние фантазии моей семьи».</vt:lpstr>
      <vt:lpstr>                 «Кошкин дом»</vt:lpstr>
      <vt:lpstr>                       Спектакль     «Мишка-топтыжка  в большом   городе», посвященный ПДД.</vt:lpstr>
      <vt:lpstr>               Осенний утренник</vt:lpstr>
      <vt:lpstr>                   Мастер-класс: «Группы комбинированной направленности: коррекционно-педагогическая работа по развитию познавательных способностей ребенка с ОВЗ» </vt:lpstr>
      <vt:lpstr>«Акция помощи бездомным         животным»</vt:lpstr>
      <vt:lpstr>Фотовыставка ко дню отца.</vt:lpstr>
      <vt:lpstr>В рамках проекта по безопасности в наш сад приехала настоящая пожарная машина. Ребятам рассказали, чем оснащена машина и сами пожарные. Мальчишки и девчонки смогли сфотографироваться в настоящей каске пожарного. Было здорово!!!</vt:lpstr>
      <vt:lpstr>             Осенние деньки</vt:lpstr>
      <vt:lpstr>Родительская конференция </vt:lpstr>
      <vt:lpstr>Наша продуктивная деятельность.</vt:lpstr>
      <vt:lpstr>                Фотовыставка                 «С днем матери»</vt:lpstr>
      <vt:lpstr>          Концерт ко дню матери</vt:lpstr>
      <vt:lpstr>                             Зима</vt:lpstr>
      <vt:lpstr>                         Конкурсы</vt:lpstr>
      <vt:lpstr>                         Выставка           «Зимушка хрустальная»</vt:lpstr>
      <vt:lpstr>              городской Конкурс            «Семейные ценности»</vt:lpstr>
      <vt:lpstr>Областной творческий Конкурс для детей с ОВЗ «Парад новогодних идей»</vt:lpstr>
      <vt:lpstr>         Новогодний утренник                       «Щелкунчик»</vt:lpstr>
      <vt:lpstr>                        «Эх, валенок»</vt:lpstr>
      <vt:lpstr>Выставка рисунков «Чудесный мир сказок» 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Группа «Кораблик» 2019-2020 уч.г.</dc:title>
  <dc:creator>Алексей Волков</dc:creator>
  <cp:lastModifiedBy>1</cp:lastModifiedBy>
  <cp:revision>19</cp:revision>
  <dcterms:created xsi:type="dcterms:W3CDTF">2020-01-22T07:03:29Z</dcterms:created>
  <dcterms:modified xsi:type="dcterms:W3CDTF">2020-01-29T11:21:58Z</dcterms:modified>
</cp:coreProperties>
</file>