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3" r:id="rId2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E328F-1086-4B06-A5E6-88EDC142D072}" type="datetimeFigureOut">
              <a:rPr lang="ru-RU" smtClean="0"/>
              <a:t>09.12.2015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91CFC-C76A-47E6-9E5A-5F42282AB9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69556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E328F-1086-4B06-A5E6-88EDC142D072}" type="datetimeFigureOut">
              <a:rPr lang="ru-RU" smtClean="0"/>
              <a:t>09.12.2015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91CFC-C76A-47E6-9E5A-5F42282AB9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44757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E328F-1086-4B06-A5E6-88EDC142D072}" type="datetimeFigureOut">
              <a:rPr lang="ru-RU" smtClean="0"/>
              <a:t>09.12.2015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91CFC-C76A-47E6-9E5A-5F42282AB9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65724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E328F-1086-4B06-A5E6-88EDC142D072}" type="datetimeFigureOut">
              <a:rPr lang="ru-RU" smtClean="0"/>
              <a:t>09.12.2015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91CFC-C76A-47E6-9E5A-5F42282AB9D8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57560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E328F-1086-4B06-A5E6-88EDC142D072}" type="datetimeFigureOut">
              <a:rPr lang="ru-RU" smtClean="0"/>
              <a:t>09.12.2015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91CFC-C76A-47E6-9E5A-5F42282AB9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1426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E328F-1086-4B06-A5E6-88EDC142D072}" type="datetimeFigureOut">
              <a:rPr lang="ru-RU" smtClean="0"/>
              <a:t>09.12.2015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91CFC-C76A-47E6-9E5A-5F42282AB9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80120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E328F-1086-4B06-A5E6-88EDC142D072}" type="datetimeFigureOut">
              <a:rPr lang="ru-RU" smtClean="0"/>
              <a:t>09.12.2015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91CFC-C76A-47E6-9E5A-5F42282AB9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68518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E328F-1086-4B06-A5E6-88EDC142D072}" type="datetimeFigureOut">
              <a:rPr lang="ru-RU" smtClean="0"/>
              <a:t>09.12.2015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91CFC-C76A-47E6-9E5A-5F42282AB9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71137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E328F-1086-4B06-A5E6-88EDC142D072}" type="datetimeFigureOut">
              <a:rPr lang="ru-RU" smtClean="0"/>
              <a:t>09.12.2015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91CFC-C76A-47E6-9E5A-5F42282AB9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6589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E328F-1086-4B06-A5E6-88EDC142D072}" type="datetimeFigureOut">
              <a:rPr lang="ru-RU" smtClean="0"/>
              <a:t>09.12.2015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91CFC-C76A-47E6-9E5A-5F42282AB9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70305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E328F-1086-4B06-A5E6-88EDC142D072}" type="datetimeFigureOut">
              <a:rPr lang="ru-RU" smtClean="0"/>
              <a:t>09.12.2015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91CFC-C76A-47E6-9E5A-5F42282AB9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7547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E328F-1086-4B06-A5E6-88EDC142D072}" type="datetimeFigureOut">
              <a:rPr lang="ru-RU" smtClean="0"/>
              <a:t>09.12.2015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91CFC-C76A-47E6-9E5A-5F42282AB9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68456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E328F-1086-4B06-A5E6-88EDC142D072}" type="datetimeFigureOut">
              <a:rPr lang="ru-RU" smtClean="0"/>
              <a:t>09.12.2015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91CFC-C76A-47E6-9E5A-5F42282AB9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2227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E328F-1086-4B06-A5E6-88EDC142D072}" type="datetimeFigureOut">
              <a:rPr lang="ru-RU" smtClean="0"/>
              <a:t>09.12.2015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91CFC-C76A-47E6-9E5A-5F42282AB9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95016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E328F-1086-4B06-A5E6-88EDC142D072}" type="datetimeFigureOut">
              <a:rPr lang="ru-RU" smtClean="0"/>
              <a:t>09.12.2015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91CFC-C76A-47E6-9E5A-5F42282AB9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3894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E328F-1086-4B06-A5E6-88EDC142D072}" type="datetimeFigureOut">
              <a:rPr lang="ru-RU" smtClean="0"/>
              <a:t>09.12.2015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91CFC-C76A-47E6-9E5A-5F42282AB9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7228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E328F-1086-4B06-A5E6-88EDC142D072}" type="datetimeFigureOut">
              <a:rPr lang="ru-RU" smtClean="0"/>
              <a:t>09.12.2015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91CFC-C76A-47E6-9E5A-5F42282AB9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42673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BE328F-1086-4B06-A5E6-88EDC142D072}" type="datetimeFigureOut">
              <a:rPr lang="ru-RU" smtClean="0"/>
              <a:t>09.12.2015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591CFC-C76A-47E6-9E5A-5F42282AB9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214259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5" Type="http://schemas.openxmlformats.org/officeDocument/2006/relationships/image" Target="../media/image2.png"/><Relationship Id="rId4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5" Type="http://schemas.openxmlformats.org/officeDocument/2006/relationships/image" Target="../media/image2.png"/><Relationship Id="rId4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5" Type="http://schemas.openxmlformats.org/officeDocument/2006/relationships/image" Target="../media/image2.png"/><Relationship Id="rId4" Type="http://schemas.openxmlformats.org/officeDocument/2006/relationships/image" Target="../media/image1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5" Type="http://schemas.openxmlformats.org/officeDocument/2006/relationships/image" Target="../media/image2.png"/><Relationship Id="rId4" Type="http://schemas.openxmlformats.org/officeDocument/2006/relationships/image" Target="../media/image14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5" Type="http://schemas.openxmlformats.org/officeDocument/2006/relationships/image" Target="../media/image2.png"/><Relationship Id="rId4" Type="http://schemas.openxmlformats.org/officeDocument/2006/relationships/image" Target="../media/image15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5" Type="http://schemas.openxmlformats.org/officeDocument/2006/relationships/image" Target="../media/image2.png"/><Relationship Id="rId4" Type="http://schemas.openxmlformats.org/officeDocument/2006/relationships/image" Target="../media/image16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5" Type="http://schemas.openxmlformats.org/officeDocument/2006/relationships/image" Target="../media/image2.png"/><Relationship Id="rId4" Type="http://schemas.openxmlformats.org/officeDocument/2006/relationships/image" Target="../media/image17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5" Type="http://schemas.openxmlformats.org/officeDocument/2006/relationships/image" Target="../media/image2.png"/><Relationship Id="rId4" Type="http://schemas.openxmlformats.org/officeDocument/2006/relationships/image" Target="../media/image18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8.m4a"/><Relationship Id="rId1" Type="http://schemas.microsoft.com/office/2007/relationships/media" Target="../media/media18.m4a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9.m4a"/><Relationship Id="rId1" Type="http://schemas.microsoft.com/office/2007/relationships/media" Target="../media/media19.m4a"/><Relationship Id="rId5" Type="http://schemas.openxmlformats.org/officeDocument/2006/relationships/image" Target="../media/image2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.png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0.m4a"/><Relationship Id="rId1" Type="http://schemas.microsoft.com/office/2007/relationships/media" Target="../media/media20.m4a"/><Relationship Id="rId5" Type="http://schemas.openxmlformats.org/officeDocument/2006/relationships/image" Target="../media/image2.png"/><Relationship Id="rId4" Type="http://schemas.openxmlformats.org/officeDocument/2006/relationships/image" Target="../media/image20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1.m4a"/><Relationship Id="rId1" Type="http://schemas.microsoft.com/office/2007/relationships/media" Target="../media/media21.m4a"/><Relationship Id="rId6" Type="http://schemas.openxmlformats.org/officeDocument/2006/relationships/image" Target="../media/image2.png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2.m4a"/><Relationship Id="rId1" Type="http://schemas.microsoft.com/office/2007/relationships/media" Target="../media/media22.m4a"/><Relationship Id="rId5" Type="http://schemas.openxmlformats.org/officeDocument/2006/relationships/image" Target="../media/image2.png"/><Relationship Id="rId4" Type="http://schemas.openxmlformats.org/officeDocument/2006/relationships/image" Target="../media/image2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3.m4a"/><Relationship Id="rId1" Type="http://schemas.microsoft.com/office/2007/relationships/media" Target="../media/media23.m4a"/><Relationship Id="rId5" Type="http://schemas.openxmlformats.org/officeDocument/2006/relationships/image" Target="../media/image2.png"/><Relationship Id="rId4" Type="http://schemas.openxmlformats.org/officeDocument/2006/relationships/image" Target="../media/image24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4.m4a"/><Relationship Id="rId1" Type="http://schemas.microsoft.com/office/2007/relationships/media" Target="../media/media24.m4a"/><Relationship Id="rId5" Type="http://schemas.openxmlformats.org/officeDocument/2006/relationships/image" Target="../media/image2.png"/><Relationship Id="rId4" Type="http://schemas.openxmlformats.org/officeDocument/2006/relationships/image" Target="../media/image25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5.m4a"/><Relationship Id="rId1" Type="http://schemas.microsoft.com/office/2007/relationships/media" Target="../media/media25.m4a"/><Relationship Id="rId5" Type="http://schemas.openxmlformats.org/officeDocument/2006/relationships/image" Target="../media/image2.png"/><Relationship Id="rId4" Type="http://schemas.openxmlformats.org/officeDocument/2006/relationships/image" Target="../media/image26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6.m4a"/><Relationship Id="rId1" Type="http://schemas.microsoft.com/office/2007/relationships/media" Target="../media/media26.m4a"/><Relationship Id="rId5" Type="http://schemas.openxmlformats.org/officeDocument/2006/relationships/image" Target="../media/image2.png"/><Relationship Id="rId4" Type="http://schemas.openxmlformats.org/officeDocument/2006/relationships/image" Target="../media/image27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7.m4a"/><Relationship Id="rId1" Type="http://schemas.microsoft.com/office/2007/relationships/media" Target="../media/media27.m4a"/><Relationship Id="rId5" Type="http://schemas.openxmlformats.org/officeDocument/2006/relationships/image" Target="../media/image2.png"/><Relationship Id="rId4" Type="http://schemas.openxmlformats.org/officeDocument/2006/relationships/image" Target="../media/image28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2.pn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2.pn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2.pn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2.png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2.png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2.png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5" Type="http://schemas.openxmlformats.org/officeDocument/2006/relationships/image" Target="../media/image2.png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3206" y="559558"/>
            <a:ext cx="11109278" cy="6298441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latin typeface="Arial Narrow" panose="020B0606020202030204" pitchFamily="34" charset="0"/>
              </a:rPr>
              <a:t>Мастер - класс на тему :</a:t>
            </a:r>
            <a:br>
              <a:rPr lang="ru-RU" sz="2800" dirty="0" smtClean="0">
                <a:latin typeface="Arial Narrow" panose="020B0606020202030204" pitchFamily="34" charset="0"/>
              </a:rPr>
            </a:br>
            <a:r>
              <a:rPr lang="ru-RU" sz="2800" dirty="0" smtClean="0">
                <a:latin typeface="Arial Narrow" panose="020B0606020202030204" pitchFamily="34" charset="0"/>
              </a:rPr>
              <a:t/>
            </a:r>
            <a:br>
              <a:rPr lang="ru-RU" sz="2800" dirty="0" smtClean="0">
                <a:latin typeface="Arial Narrow" panose="020B0606020202030204" pitchFamily="34" charset="0"/>
              </a:rPr>
            </a:br>
            <a:r>
              <a:rPr lang="ru-RU" sz="2800" dirty="0">
                <a:latin typeface="Arial Narrow" panose="020B0606020202030204" pitchFamily="34" charset="0"/>
              </a:rPr>
              <a:t/>
            </a:r>
            <a:br>
              <a:rPr lang="ru-RU" sz="2800" dirty="0">
                <a:latin typeface="Arial Narrow" panose="020B0606020202030204" pitchFamily="34" charset="0"/>
              </a:rPr>
            </a:br>
            <a:r>
              <a:rPr lang="ru-RU" sz="5400" dirty="0" smtClean="0">
                <a:latin typeface="Arial Narrow" panose="020B0606020202030204" pitchFamily="34" charset="0"/>
              </a:rPr>
              <a:t>«</a:t>
            </a:r>
            <a:r>
              <a:rPr lang="ru-RU" sz="6000" dirty="0" smtClean="0">
                <a:latin typeface="Arial Narrow" panose="020B0606020202030204" pitchFamily="34" charset="0"/>
              </a:rPr>
              <a:t>Новогодние игрушки  </a:t>
            </a:r>
            <a:br>
              <a:rPr lang="ru-RU" sz="6000" dirty="0" smtClean="0">
                <a:latin typeface="Arial Narrow" panose="020B0606020202030204" pitchFamily="34" charset="0"/>
              </a:rPr>
            </a:br>
            <a:r>
              <a:rPr lang="ru-RU" sz="6000" dirty="0" smtClean="0">
                <a:latin typeface="Arial Narrow" panose="020B0606020202030204" pitchFamily="34" charset="0"/>
              </a:rPr>
              <a:t> из макарон»</a:t>
            </a:r>
            <a:r>
              <a:rPr lang="ru-RU" sz="2800" dirty="0" smtClean="0">
                <a:latin typeface="Arial Narrow" panose="020B0606020202030204" pitchFamily="34" charset="0"/>
              </a:rPr>
              <a:t/>
            </a:r>
            <a:br>
              <a:rPr lang="ru-RU" sz="2800" dirty="0" smtClean="0">
                <a:latin typeface="Arial Narrow" panose="020B0606020202030204" pitchFamily="34" charset="0"/>
              </a:rPr>
            </a:br>
            <a:r>
              <a:rPr lang="ru-RU" sz="2800" dirty="0">
                <a:latin typeface="Arial Narrow" panose="020B0606020202030204" pitchFamily="34" charset="0"/>
              </a:rPr>
              <a:t/>
            </a:r>
            <a:br>
              <a:rPr lang="ru-RU" sz="2800" dirty="0">
                <a:latin typeface="Arial Narrow" panose="020B0606020202030204" pitchFamily="34" charset="0"/>
              </a:rPr>
            </a:br>
            <a:r>
              <a:rPr lang="ru-RU" sz="2800" dirty="0" smtClean="0">
                <a:latin typeface="Arial Narrow" panose="020B0606020202030204" pitchFamily="34" charset="0"/>
              </a:rPr>
              <a:t/>
            </a:r>
            <a:br>
              <a:rPr lang="ru-RU" sz="2800" dirty="0" smtClean="0">
                <a:latin typeface="Arial Narrow" panose="020B0606020202030204" pitchFamily="34" charset="0"/>
              </a:rPr>
            </a:br>
            <a:r>
              <a:rPr lang="ru-RU" sz="2800" dirty="0" smtClean="0">
                <a:latin typeface="Arial Narrow" panose="020B0606020202030204" pitchFamily="34" charset="0"/>
              </a:rPr>
              <a:t>                                                      </a:t>
            </a:r>
            <a:br>
              <a:rPr lang="ru-RU" sz="2800" dirty="0" smtClean="0">
                <a:latin typeface="Arial Narrow" panose="020B0606020202030204" pitchFamily="34" charset="0"/>
              </a:rPr>
            </a:br>
            <a:r>
              <a:rPr lang="ru-RU" sz="2800" dirty="0">
                <a:latin typeface="Arial Narrow" panose="020B0606020202030204" pitchFamily="34" charset="0"/>
              </a:rPr>
              <a:t/>
            </a:r>
            <a:br>
              <a:rPr lang="ru-RU" sz="2800" dirty="0">
                <a:latin typeface="Arial Narrow" panose="020B0606020202030204" pitchFamily="34" charset="0"/>
              </a:rPr>
            </a:br>
            <a:r>
              <a:rPr lang="ru-RU" sz="2800" dirty="0" smtClean="0">
                <a:latin typeface="Arial Narrow" panose="020B0606020202030204" pitchFamily="34" charset="0"/>
              </a:rPr>
              <a:t>                                                 </a:t>
            </a:r>
            <a:br>
              <a:rPr lang="ru-RU" sz="2800" dirty="0" smtClean="0">
                <a:latin typeface="Arial Narrow" panose="020B0606020202030204" pitchFamily="34" charset="0"/>
              </a:rPr>
            </a:br>
            <a:r>
              <a:rPr lang="ru-RU" sz="2800" dirty="0">
                <a:latin typeface="Arial Narrow" panose="020B0606020202030204" pitchFamily="34" charset="0"/>
              </a:rPr>
              <a:t/>
            </a:r>
            <a:br>
              <a:rPr lang="ru-RU" sz="2800" dirty="0">
                <a:latin typeface="Arial Narrow" panose="020B0606020202030204" pitchFamily="34" charset="0"/>
              </a:rPr>
            </a:br>
            <a:r>
              <a:rPr lang="ru-RU" sz="2800" dirty="0" smtClean="0">
                <a:latin typeface="Arial Narrow" panose="020B0606020202030204" pitchFamily="34" charset="0"/>
              </a:rPr>
              <a:t/>
            </a:r>
            <a:br>
              <a:rPr lang="ru-RU" sz="2800" dirty="0" smtClean="0">
                <a:latin typeface="Arial Narrow" panose="020B0606020202030204" pitchFamily="34" charset="0"/>
              </a:rPr>
            </a:br>
            <a:r>
              <a:rPr lang="ru-RU" sz="2800" dirty="0" smtClean="0">
                <a:latin typeface="Arial Narrow" panose="020B0606020202030204" pitchFamily="34" charset="0"/>
              </a:rPr>
              <a:t>                                                                            Выполнили: </a:t>
            </a:r>
            <a:r>
              <a:rPr lang="ru-RU" sz="2800" dirty="0" err="1" smtClean="0">
                <a:latin typeface="Arial Narrow" panose="020B0606020202030204" pitchFamily="34" charset="0"/>
              </a:rPr>
              <a:t>Пасхина.о.в</a:t>
            </a:r>
            <a:r>
              <a:rPr lang="ru-RU" sz="2800" dirty="0" smtClean="0">
                <a:latin typeface="Arial Narrow" panose="020B0606020202030204" pitchFamily="34" charset="0"/>
              </a:rPr>
              <a:t/>
            </a:r>
            <a:br>
              <a:rPr lang="ru-RU" sz="2800" dirty="0" smtClean="0">
                <a:latin typeface="Arial Narrow" panose="020B0606020202030204" pitchFamily="34" charset="0"/>
              </a:rPr>
            </a:br>
            <a:r>
              <a:rPr lang="ru-RU" sz="2800" dirty="0" smtClean="0">
                <a:latin typeface="Arial Narrow" panose="020B0606020202030204" pitchFamily="34" charset="0"/>
              </a:rPr>
              <a:t>                                                                                                     </a:t>
            </a:r>
            <a:r>
              <a:rPr lang="ru-RU" sz="2800" dirty="0" err="1" smtClean="0">
                <a:latin typeface="Arial Narrow" panose="020B0606020202030204" pitchFamily="34" charset="0"/>
              </a:rPr>
              <a:t>волкова.е.в</a:t>
            </a:r>
            <a:r>
              <a:rPr lang="ru-RU" sz="2800" dirty="0">
                <a:latin typeface="Arial Narrow" panose="020B0606020202030204" pitchFamily="34" charset="0"/>
              </a:rPr>
              <a:t/>
            </a:r>
            <a:br>
              <a:rPr lang="ru-RU" sz="2800" dirty="0">
                <a:latin typeface="Arial Narrow" panose="020B0606020202030204" pitchFamily="34" charset="0"/>
              </a:rPr>
            </a:br>
            <a:r>
              <a:rPr lang="ru-RU" sz="2800" dirty="0" smtClean="0">
                <a:latin typeface="Arial Narrow" panose="020B0606020202030204" pitchFamily="34" charset="0"/>
              </a:rPr>
              <a:t/>
            </a:r>
            <a:br>
              <a:rPr lang="ru-RU" sz="2800" dirty="0" smtClean="0">
                <a:latin typeface="Arial Narrow" panose="020B0606020202030204" pitchFamily="34" charset="0"/>
              </a:rPr>
            </a:br>
            <a:endParaRPr lang="ru-RU" sz="2800" dirty="0">
              <a:latin typeface="Arial Narrow" panose="020B0606020202030204" pitchFamily="34" charset="0"/>
            </a:endParaRPr>
          </a:p>
        </p:txBody>
      </p:sp>
      <p:pic>
        <p:nvPicPr>
          <p:cNvPr id="4" name="Звук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1676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833">
        <p:split orient="vert"/>
      </p:transition>
    </mc:Choice>
    <mc:Fallback>
      <p:transition spd="slow" advTm="3833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mute="1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322" y="204788"/>
            <a:ext cx="9687330" cy="6442075"/>
          </a:xfrm>
        </p:spPr>
      </p:pic>
      <p:pic>
        <p:nvPicPr>
          <p:cNvPr id="5" name="Звук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8536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369"/>
    </mc:Choice>
    <mc:Fallback>
      <p:transition spd="slow" advTm="336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552" y="150126"/>
            <a:ext cx="8860090" cy="6469039"/>
          </a:xfrm>
        </p:spPr>
      </p:pic>
      <p:pic>
        <p:nvPicPr>
          <p:cNvPr id="7" name="Звук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8048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033"/>
    </mc:Choice>
    <mc:Fallback>
      <p:transition spd="slow" advTm="403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382" y="109182"/>
            <a:ext cx="8770961" cy="6578221"/>
          </a:xfrm>
        </p:spPr>
      </p:pic>
      <p:pic>
        <p:nvPicPr>
          <p:cNvPr id="5" name="Звук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9035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944"/>
    </mc:Choice>
    <mc:Fallback>
      <p:transition spd="slow" advTm="294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691" y="246063"/>
            <a:ext cx="4552376" cy="6442075"/>
          </a:xfrm>
        </p:spPr>
      </p:pic>
      <p:pic>
        <p:nvPicPr>
          <p:cNvPr id="5" name="Звук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8639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593"/>
    </mc:Choice>
    <mc:Fallback>
      <p:transition spd="slow" advTm="359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866" y="178156"/>
            <a:ext cx="10342254" cy="6318177"/>
          </a:xfrm>
        </p:spPr>
      </p:pic>
      <p:pic>
        <p:nvPicPr>
          <p:cNvPr id="5" name="Звук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8442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880"/>
    </mc:Choice>
    <mc:Fallback>
      <p:transition spd="slow" advTm="288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9655" y="180419"/>
            <a:ext cx="8701826" cy="6534280"/>
          </a:xfrm>
        </p:spPr>
      </p:pic>
      <p:pic>
        <p:nvPicPr>
          <p:cNvPr id="5" name="Звук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8279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977"/>
    </mc:Choice>
    <mc:Fallback>
      <p:transition spd="slow" advTm="297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935" y="235741"/>
            <a:ext cx="10522764" cy="6451662"/>
          </a:xfrm>
        </p:spPr>
      </p:pic>
      <p:pic>
        <p:nvPicPr>
          <p:cNvPr id="7" name="Звук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2295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649"/>
    </mc:Choice>
    <mc:Fallback>
      <p:transition spd="slow" advTm="464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2298" y="245660"/>
            <a:ext cx="9001762" cy="6400800"/>
          </a:xfrm>
        </p:spPr>
      </p:pic>
      <p:pic>
        <p:nvPicPr>
          <p:cNvPr id="5" name="Звук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787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672"/>
    </mc:Choice>
    <mc:Fallback>
      <p:transition spd="slow" advTm="467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5627427"/>
          </a:xfrm>
        </p:spPr>
        <p:txBody>
          <a:bodyPr/>
          <a:lstStyle/>
          <a:p>
            <a:r>
              <a:rPr lang="ru-RU" dirty="0" smtClean="0"/>
              <a:t>А что еще можно изготовить из макарон?</a:t>
            </a:r>
            <a:endParaRPr lang="ru-RU" dirty="0"/>
          </a:p>
        </p:txBody>
      </p:sp>
      <p:pic>
        <p:nvPicPr>
          <p:cNvPr id="4" name="Звук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1214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738"/>
    </mc:Choice>
    <mc:Fallback>
      <p:transition spd="slow" advTm="573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4272" y="158474"/>
            <a:ext cx="8778027" cy="6583520"/>
          </a:xfrm>
        </p:spPr>
      </p:pic>
      <p:pic>
        <p:nvPicPr>
          <p:cNvPr id="5" name="Звук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5438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808"/>
    </mc:Choice>
    <mc:Fallback>
      <p:transition spd="slow" advTm="680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159" y="191069"/>
            <a:ext cx="9842671" cy="6523630"/>
          </a:xfrm>
        </p:spPr>
      </p:pic>
      <p:pic>
        <p:nvPicPr>
          <p:cNvPr id="5" name="Звук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6707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85"/>
    </mc:Choice>
    <mc:Fallback>
      <p:transition spd="slow" advTm="308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4393" y="83698"/>
            <a:ext cx="6018663" cy="6589777"/>
          </a:xfrm>
        </p:spPr>
      </p:pic>
      <p:pic>
        <p:nvPicPr>
          <p:cNvPr id="5" name="Звук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9844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721"/>
    </mc:Choice>
    <mc:Fallback>
      <p:transition spd="slow" advTm="672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55" y="343302"/>
            <a:ext cx="5777356" cy="5715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0311" y="343302"/>
            <a:ext cx="5836889" cy="5715000"/>
          </a:xfrm>
          <a:prstGeom prst="rect">
            <a:avLst/>
          </a:prstGeom>
        </p:spPr>
      </p:pic>
      <p:pic>
        <p:nvPicPr>
          <p:cNvPr id="6" name="Звук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7933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185"/>
    </mc:Choice>
    <mc:Fallback>
      <p:transition spd="slow" advTm="518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958" y="150813"/>
            <a:ext cx="10165771" cy="6523037"/>
          </a:xfrm>
        </p:spPr>
      </p:pic>
      <p:pic>
        <p:nvPicPr>
          <p:cNvPr id="5" name="Звук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5998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593"/>
    </mc:Choice>
    <mc:Fallback>
      <p:transition spd="slow" advTm="559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5175" y="140338"/>
            <a:ext cx="6492473" cy="6492473"/>
          </a:xfrm>
        </p:spPr>
      </p:pic>
      <p:pic>
        <p:nvPicPr>
          <p:cNvPr id="5" name="Звук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9731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257"/>
    </mc:Choice>
    <mc:Fallback>
      <p:transition spd="slow" advTm="525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2448" y="108787"/>
            <a:ext cx="8884692" cy="6483081"/>
          </a:xfrm>
        </p:spPr>
      </p:pic>
      <p:pic>
        <p:nvPicPr>
          <p:cNvPr id="5" name="Звук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9626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753"/>
    </mc:Choice>
    <mc:Fallback>
      <p:transition spd="slow" advTm="475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2092" y="128676"/>
            <a:ext cx="8501150" cy="6586023"/>
          </a:xfrm>
        </p:spPr>
      </p:pic>
      <p:pic>
        <p:nvPicPr>
          <p:cNvPr id="5" name="Звук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7570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834"/>
    </mc:Choice>
    <mc:Fallback>
      <p:transition spd="slow" advTm="1183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7852" y="194600"/>
            <a:ext cx="8914448" cy="6438212"/>
          </a:xfrm>
        </p:spPr>
      </p:pic>
      <p:pic>
        <p:nvPicPr>
          <p:cNvPr id="5" name="Звук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552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625"/>
    </mc:Choice>
    <mc:Fallback>
      <p:transition spd="slow" advTm="462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280" y="132728"/>
            <a:ext cx="8775962" cy="6581972"/>
          </a:xfrm>
        </p:spPr>
      </p:pic>
      <p:pic>
        <p:nvPicPr>
          <p:cNvPr id="5" name="Звук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6187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968"/>
    </mc:Choice>
    <mc:Fallback>
      <p:transition spd="slow" advTm="496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640" y="95534"/>
            <a:ext cx="10290412" cy="6623712"/>
          </a:xfrm>
        </p:spPr>
      </p:pic>
      <p:pic>
        <p:nvPicPr>
          <p:cNvPr id="5" name="Звук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1471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177"/>
    </mc:Choice>
    <mc:Fallback>
      <p:transition spd="slow" advTm="217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2324" y="131133"/>
            <a:ext cx="8675368" cy="6492067"/>
          </a:xfrm>
        </p:spPr>
      </p:pic>
      <p:pic>
        <p:nvPicPr>
          <p:cNvPr id="5" name="Звук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0970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737"/>
    </mc:Choice>
    <mc:Fallback>
      <p:transition spd="slow" advTm="273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865" y="577055"/>
            <a:ext cx="9104822" cy="6110347"/>
          </a:xfrm>
        </p:spPr>
      </p:pic>
      <p:pic>
        <p:nvPicPr>
          <p:cNvPr id="5" name="Звук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4961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248"/>
    </mc:Choice>
    <mc:Fallback>
      <p:transition spd="slow" advTm="324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0806" y="204700"/>
            <a:ext cx="7450047" cy="6537293"/>
          </a:xfrm>
        </p:spPr>
      </p:pic>
      <p:pic>
        <p:nvPicPr>
          <p:cNvPr id="5" name="Звук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4519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241"/>
    </mc:Choice>
    <mc:Fallback>
      <p:transition spd="slow" advTm="324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6138" y="95535"/>
            <a:ext cx="8599241" cy="6647366"/>
          </a:xfrm>
        </p:spPr>
      </p:pic>
      <p:pic>
        <p:nvPicPr>
          <p:cNvPr id="5" name="Звук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460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560"/>
    </mc:Choice>
    <mc:Fallback>
      <p:transition spd="slow" advTm="356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8503" y="136479"/>
            <a:ext cx="8752034" cy="6571982"/>
          </a:xfrm>
        </p:spPr>
      </p:pic>
      <p:pic>
        <p:nvPicPr>
          <p:cNvPr id="5" name="Звук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4089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512"/>
    </mc:Choice>
    <mc:Fallback>
      <p:transition spd="slow" advTm="351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932" y="300251"/>
            <a:ext cx="10544400" cy="6373504"/>
          </a:xfrm>
        </p:spPr>
      </p:pic>
      <p:pic>
        <p:nvPicPr>
          <p:cNvPr id="5" name="Звук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4436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368"/>
    </mc:Choice>
    <mc:Fallback>
      <p:transition spd="slow" advTm="236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TM04033921[[fn=Дамаск]]</Template>
  <TotalTime>44</TotalTime>
  <Words>14</Words>
  <Application>Microsoft Office PowerPoint</Application>
  <PresentationFormat>Широкоэкранный</PresentationFormat>
  <Paragraphs>2</Paragraphs>
  <Slides>27</Slides>
  <Notes>0</Notes>
  <HiddenSlides>0</HiddenSlides>
  <MMClips>27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2" baseType="lpstr">
      <vt:lpstr>Arial</vt:lpstr>
      <vt:lpstr>Arial Narrow</vt:lpstr>
      <vt:lpstr>Bookman Old Style</vt:lpstr>
      <vt:lpstr>Rockwell</vt:lpstr>
      <vt:lpstr>Damask</vt:lpstr>
      <vt:lpstr>Мастер - класс на тему :   «Новогодние игрушки    из макарон»                                                                                                                                                                                           Выполнили: Пасхина.о.в                                                                                                      волкова.е.в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А что еще можно изготовить из макарон?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Мастер - класс на тему :     «снежинки из макарон»                                                                                                                                                                                           Выполнили: Пасхина.о.в                                                                                                      волкова.е.в</dc:title>
  <dc:creator>Катерина Волкова</dc:creator>
  <cp:lastModifiedBy>Катерина Волкова</cp:lastModifiedBy>
  <cp:revision>5</cp:revision>
  <dcterms:created xsi:type="dcterms:W3CDTF">2015-12-09T18:34:53Z</dcterms:created>
  <dcterms:modified xsi:type="dcterms:W3CDTF">2015-12-09T19:19:21Z</dcterms:modified>
</cp:coreProperties>
</file>