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30212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Проект: </a:t>
            </a:r>
            <a:br>
              <a:rPr lang="ru-RU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«Животные Ярославской области».</a:t>
            </a:r>
            <a:endParaRPr lang="ru-RU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99592" y="2996952"/>
            <a:ext cx="7560840" cy="350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82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3"/>
            <a:ext cx="8720969" cy="490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463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899055" cy="500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465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0496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620688"/>
            <a:ext cx="5783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Коллективная аппликация: «Животные в лесу»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3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828456" cy="510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557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91" y="980728"/>
            <a:ext cx="908900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54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496944" cy="477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7110" y="476672"/>
            <a:ext cx="3423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 из пластилина: «Уж»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5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90" y="980728"/>
            <a:ext cx="883298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89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28" y="1050198"/>
            <a:ext cx="8807552" cy="495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97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Новая папка (2)\DSC_109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51520" y="1484784"/>
            <a:ext cx="8498445" cy="507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9752" y="536813"/>
            <a:ext cx="403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 из солёного теста: «Ёжик»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38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Новая папка (2)\DSC_109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00859" y="908720"/>
            <a:ext cx="8912518" cy="51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32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епоседы\12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404" y="1484218"/>
            <a:ext cx="8835824" cy="49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87605"/>
            <a:ext cx="7488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Художественно-продуктивная деятельность.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034" y="940078"/>
            <a:ext cx="4236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Рисование: «Ёжик в осеннем лесу»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7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Новая папка (2)\DSC_109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987" y="452838"/>
            <a:ext cx="8825501" cy="590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14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Новая папка (2)\DSC_11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82345" cy="58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28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Новая папка (2)\DSC_11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05132" cy="582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9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5706"/>
            <a:ext cx="8820472" cy="561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332656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Макеты: «Лес»,  «Ферма»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56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непоседы\DSC_10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90" y="434812"/>
            <a:ext cx="8774582" cy="58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429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367" y="620688"/>
            <a:ext cx="87129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13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13249" cy="596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97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непоседы\133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7175" y="1052736"/>
            <a:ext cx="89789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0410" y="283631"/>
            <a:ext cx="4192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9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298" y="548680"/>
            <a:ext cx="8605401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149" y="836712"/>
            <a:ext cx="8590546" cy="575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1893" y="116632"/>
            <a:ext cx="2644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6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непоседы\129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71" y="1156438"/>
            <a:ext cx="8928992" cy="52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75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непоседы\DSC_10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83793" cy="588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69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непоседы\133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749" y="1484784"/>
            <a:ext cx="8742003" cy="491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492225"/>
            <a:ext cx="3137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3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804239" cy="495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576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318" y="1052735"/>
            <a:ext cx="8696965" cy="489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90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66" y="1124744"/>
            <a:ext cx="883298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498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03044" cy="49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1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544190" cy="571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177488"/>
            <a:ext cx="2652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6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02858" cy="589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670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482" y="667506"/>
            <a:ext cx="8750598" cy="58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22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непоседы\DSC_10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0074"/>
            <a:ext cx="8568952" cy="573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292006"/>
            <a:ext cx="3146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5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Новая папка (2)\DSC_11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7770"/>
            <a:ext cx="8208912" cy="54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7704" y="179348"/>
            <a:ext cx="5044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Раскрашивание цветными карандашами.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73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непоседы\DSC_106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655287" cy="579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11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непоседы\DSC_10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1516"/>
            <a:ext cx="8609424" cy="576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725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3416" y="1778040"/>
            <a:ext cx="60388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 ВНИМАНИЕ</a:t>
            </a:r>
            <a:endParaRPr lang="ru-RU" sz="6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0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Новая папка (2)\DSC_11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903" y="548680"/>
            <a:ext cx="881961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92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Новая папка (2)\DSC_11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007" y="656920"/>
            <a:ext cx="8759481" cy="586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321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Новая папка (2)\DSC_11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827190" cy="590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69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Новая папка (2)\DSC_11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6135" cy="559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012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0418" y="476672"/>
            <a:ext cx="3034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Аппликация: «Белочка»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4720"/>
            <a:ext cx="8637467" cy="485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1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102</TotalTime>
  <Words>68</Words>
  <Application>Microsoft Office PowerPoint</Application>
  <PresentationFormat>Экран (4:3)</PresentationFormat>
  <Paragraphs>16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Воздушный поток</vt:lpstr>
      <vt:lpstr>Проект:  «Животные Ярославской области».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 животные Ярославской области.</dc:title>
  <cp:lastModifiedBy>ирина шевченко</cp:lastModifiedBy>
  <cp:revision>15</cp:revision>
  <dcterms:modified xsi:type="dcterms:W3CDTF">2017-12-27T16:03:21Z</dcterms:modified>
</cp:coreProperties>
</file>