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4" r:id="rId18"/>
    <p:sldId id="270" r:id="rId19"/>
    <p:sldId id="271" r:id="rId20"/>
    <p:sldId id="275" r:id="rId21"/>
    <p:sldId id="279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 varScale="1">
        <p:scale>
          <a:sx n="45" d="100"/>
          <a:sy n="45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8722-4345-4FDC-9ACA-A12D04901247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F54B-FD9C-4F4E-B059-5164FF85FA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35A5-9B0D-4486-AA1D-6AF74A44A11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AA56-C8CB-4B15-8E0A-0ED380F31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xn--80aqaedrljl1a.xn--p1ai/wp-content/uploads/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lot.spb.ru/userfiles/s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70" y="980728"/>
            <a:ext cx="902993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ou75.ru/14/images/news/den_ma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7"/>
            <a:ext cx="9144000" cy="685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28103.edu35.ru/images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051" y="-243408"/>
            <a:ext cx="921905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deo-otkritka.ru/albom/prazdniki/materi/ZbYVr-zdr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54769"/>
            <a:ext cx="6912768" cy="691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usical-sad.ru/_ld/24/84918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2273"/>
            <a:ext cx="7272808" cy="688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ranadetstva.ru/data/uploads/2452ae1b87704a1d017620cec5240ed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ozdravitel.ru/images/otkrytki/kartinki_s_dnem_mam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524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1-8sb.su/001/pozdravlenija_m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strovets.by/wp-content/uploads/2015/10/%D1%81-%D0%B4%D0%BD%D0%B5%D0%BC-%D0%BC%D0%B0%D1%82%D0%B5%D1%80%D0%B8-%D0%BA%D0%B0%D1%80%D1%82%D0%B8%D0%BD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yl.ru/misc/i/ai/167340/62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6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tsad11-kalin.ru/wp-content/uploads/2015/11/108277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laycast.ru/uploads/2016/03/06/176971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dn1.imgbb.ru/user/111/1117963/201511/828e2d5f0752b36b8e24e1d9fecae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4691"/>
            <a:ext cx="9144000" cy="6982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s6.tav.obr55.ru/files/2015/11/0019-019-Podarki-dlja-m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xn--80aqaedrljl1a.xn--p1ai/wp-content/uploads/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wLV-1maPEic/ULN60NtS0GI/AAAAAAAAADI/g_opeACQUYI/s1600/den_mate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.liveinternet.ru/images/attach/c/0/118/465/118465981_3937194_6059027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zdravitel.ru/images/otkrytki/den'_materi_animirovannye_otkrytk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9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hel.city/upload/iblock/680/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0616"/>
            <a:ext cx="5472608" cy="678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mcbs.ru/public/users/69/2016/11/mothers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1-8sb.su/001/pozdravlenija_m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romsteklo.com/netcat_files/det-tem/big/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7" y="476672"/>
            <a:ext cx="9173207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2016-11-21T12:16:51Z</dcterms:created>
  <dcterms:modified xsi:type="dcterms:W3CDTF">2016-11-21T13:19:28Z</dcterms:modified>
</cp:coreProperties>
</file>