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5A0940-374B-4A03-B636-CD303AB2538C}" type="datetimeFigureOut">
              <a:rPr lang="ru-RU" smtClean="0"/>
              <a:t>22.03.2017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F813B6-8732-41E1-9CAF-2D629568588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Рабочий стол\клипарт\d78c7779bf39375dbbde3398f5097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045257" cy="43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9" y="2348880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Новогодний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утренник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94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аши\2016-2017\новый год\_DSC0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4864"/>
            <a:ext cx="7178084" cy="40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аши\2016-2017\новый год\_DSC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381284" cy="24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наши\2016-2017\новый год\_DSC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5351861" cy="30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клипарт\3d9ca962f6054cffebcd94b3a0dd16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53" y="32674"/>
            <a:ext cx="7913439" cy="53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8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аши\2016-2017\новый год\_DSC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395536" y="1124744"/>
            <a:ext cx="4426876" cy="24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наши\2016-2017\новый год\_DSC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3755829" y="3841028"/>
            <a:ext cx="4503191" cy="253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клипарт\d5e33cfb64485855365397ad025229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3" y="4293096"/>
            <a:ext cx="3096344" cy="21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9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аши\2016-2017\новый год\_DSC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7" y="1250109"/>
            <a:ext cx="4608085" cy="25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наши\2016-2017\новый год\_DSC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95" y="3839807"/>
            <a:ext cx="4908592" cy="27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клипарт\70e42a371f4c46aa841bcb7a822fe7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9097"/>
            <a:ext cx="1619672" cy="22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наши\2016-2017\новый год\_DSC0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56" y="1279340"/>
            <a:ext cx="4577567" cy="25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 новых встреч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54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5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2017-03-22T08:46:41Z</dcterms:created>
  <dcterms:modified xsi:type="dcterms:W3CDTF">2017-03-22T11:02:10Z</dcterms:modified>
</cp:coreProperties>
</file>