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6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0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43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55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39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10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1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5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2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5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8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8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9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9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FC41-14CE-4C57-AB1E-E782D40D4F3B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F0E47B-DC6F-4C92-963D-48CB41842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9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993900"/>
            <a:ext cx="6464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Праздник </a:t>
            </a:r>
          </a:p>
          <a:p>
            <a:r>
              <a:rPr lang="ru-RU" sz="8000" dirty="0" smtClean="0"/>
              <a:t>«Пасха»</a:t>
            </a:r>
            <a:endParaRPr lang="ru-RU" sz="8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8400" y="1168400"/>
            <a:ext cx="5854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Пасха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90032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62" y="241300"/>
            <a:ext cx="5216127" cy="29313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62" y="3352800"/>
            <a:ext cx="537845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2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61" y="368300"/>
            <a:ext cx="4673763" cy="26265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62" y="3086100"/>
            <a:ext cx="583042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1" y="319703"/>
            <a:ext cx="5295900" cy="2976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1" y="3257707"/>
            <a:ext cx="5362739" cy="30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149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5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3</cp:revision>
  <dcterms:created xsi:type="dcterms:W3CDTF">2017-05-10T08:08:00Z</dcterms:created>
  <dcterms:modified xsi:type="dcterms:W3CDTF">2017-05-10T08:23:31Z</dcterms:modified>
</cp:coreProperties>
</file>