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79" autoAdjust="0"/>
  </p:normalViewPr>
  <p:slideViewPr>
    <p:cSldViewPr>
      <p:cViewPr>
        <p:scale>
          <a:sx n="65" d="100"/>
          <a:sy n="65" d="100"/>
        </p:scale>
        <p:origin x="-131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5A59CD-D24B-4785-A63A-E5D55AB5DB6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C6CDC7-52A8-4413-96CE-5EACF258FC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липарт\e78efe98e6e311da2ce9f6e0af7386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084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8970" y="2967335"/>
            <a:ext cx="6486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 «Осени»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16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аши\2016-2017\праздник осени\blk00021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230380"/>
            <a:ext cx="6556201" cy="368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клипарт\a08bc101c4a547ba764c6dd73c25be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83" y="3072639"/>
            <a:ext cx="4032448" cy="36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5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аши\2016-2017\праздник осени\blk00023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4316" y="1728534"/>
            <a:ext cx="5716127" cy="32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наши\2016-2017\праздник осени\blk00023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18366" y="2824415"/>
            <a:ext cx="4714949" cy="26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клипарт\28013f7b4326220938ece07439cbbd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133"/>
            <a:ext cx="8185478" cy="63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наши\2016-2017\праздник осени\blk00024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84199"/>
            <a:ext cx="5144170" cy="28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наши\2016-2017\праздник осени\blk00023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5572945" cy="31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клипарт\4e1b24b7b4870d8a9c3b37fa0284ee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76" y="0"/>
            <a:ext cx="4141787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3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аши\2016-2017\праздник осени\blk00025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091"/>
            <a:ext cx="5173886" cy="29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наши\2016-2017\праздник осени\blk00026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9659"/>
            <a:ext cx="6430929" cy="361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клипарт\b44c2a7b0dc4aa2a7317be3a9be0e7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33504"/>
            <a:ext cx="480687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046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2017-03-22T11:21:58Z</dcterms:created>
  <dcterms:modified xsi:type="dcterms:W3CDTF">2017-03-22T11:43:37Z</dcterms:modified>
</cp:coreProperties>
</file>