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9" r:id="rId12"/>
    <p:sldId id="270" r:id="rId13"/>
    <p:sldId id="266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79AC-EE0D-4A84-9079-65186FDDBE7F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3796-47FB-43B3-B6EB-23CE68AE3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rtscroll.ru/Images/2008/g/Gavr%20Olesya/00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06088" cy="64293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214290"/>
            <a:ext cx="360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Снегурочка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umentoday.ru/media/cache/a4/56/a456b5fd51e84a1ca64eed550c2fdb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0852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999anjelsveta.ru/uploads/monthly_2016_03/20cbb950fe2d.gif.9eb95f6add76c66054881b1f1429d0a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neizvestniy-geniy.ru/images/works/photo/2012/12/798614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" y="357166"/>
            <a:ext cx="9139825" cy="6215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1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http://proxy.whoisaaronbrown.com/proxy/http:/mirgif.com/priroda/nebo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0" name="Picture 4" descr="https://otvet.imgsmail.ru/download/181022233_73e58d0ddc780011d90275ed5944e3e5_8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" y="857232"/>
            <a:ext cx="9144018" cy="5143512"/>
          </a:xfrm>
          <a:prstGeom prst="rect">
            <a:avLst/>
          </a:prstGeom>
          <a:noFill/>
        </p:spPr>
      </p:pic>
      <p:pic>
        <p:nvPicPr>
          <p:cNvPr id="24584" name="Picture 8" descr="https://otvet.imgsmail.ru/download/30333695_6faf8966b7a8ad2b64b89a0315aca9ce_8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03538" cy="6858000"/>
          </a:xfrm>
          <a:prstGeom prst="rect">
            <a:avLst/>
          </a:prstGeom>
          <a:noFill/>
        </p:spPr>
      </p:pic>
      <p:pic>
        <p:nvPicPr>
          <p:cNvPr id="24586" name="Picture 10" descr="http://sevelina.ru/images/uploads/2011/07/74877095_large_1085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playcast.ru/uploads/2016/02/21/1743214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322" y="285728"/>
            <a:ext cx="9171322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5/02/28/1236863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6" y="285728"/>
            <a:ext cx="9139824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ictureloop.ru/images/792929_animaciya-vesna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0682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estanimation.ru/_ph/16/2/679530129.gif?148520194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59100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2.bp.blogspot.com/-BRsucqVEfL4/U0p6t78_qAI/AAAAAAAAF6k/TnT-_p0RxGw/s1600/269175928bcd8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08309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999anjelsveta.ru/uploads/monthly_2016_03/20cbb950fe2d.gif.9eb95f6add76c66054881b1f1429d0a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neizvestniy-geniy.ru/images/works/photo/2012/12/798614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" y="357166"/>
            <a:ext cx="9139825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ritercenter.ru/uploads/images/00/83/47/2016/06/01/c7da80-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writercenter.ru/uploads/images/00/83/47/2016/06/01/c7da80-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writercenter.ru/uploads/images/00/83/47/2016/06/01/c7da80-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1.bp.blogspot.com/-YrkJSwbwl9s/VuEkjBRVneI/AAAAAAAAE-M/SZN6a0MqruY/s1600/eTh3PUjQpx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4490" y="0"/>
            <a:ext cx="95084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rosti.ru/patterns/00/03/ec/dd9770954b/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3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шевченко</dc:creator>
  <cp:lastModifiedBy>ADM</cp:lastModifiedBy>
  <cp:revision>8</cp:revision>
  <dcterms:created xsi:type="dcterms:W3CDTF">2017-02-06T20:33:37Z</dcterms:created>
  <dcterms:modified xsi:type="dcterms:W3CDTF">2017-02-10T08:49:27Z</dcterms:modified>
</cp:coreProperties>
</file>