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A8383-D8D9-48EE-8ABF-D76CA2598D1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89E3E6-C2CB-4CAA-BE20-87B5F213A6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липарт\8da939a555ed0cef6dbf74e3ab5f7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6615768" cy="2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клипарт\5db42b504601e89a5d3e049d1d1d7d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4248472" cy="37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аши\2016-2017\день матери\blk000327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/>
          <a:stretch/>
        </p:blipFill>
        <p:spPr bwMode="auto">
          <a:xfrm>
            <a:off x="395536" y="116632"/>
            <a:ext cx="5820104" cy="40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клипарт\84188b706cf81e3c46593734f7122a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2160"/>
            <a:ext cx="4495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аши\2016-2017\день матери\blk00033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4320479" cy="24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наши\2016-2017\день матери\blk00034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5904656" cy="33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клипарт\efa0330c6b6aad47fc8222d7c683fc6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81503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аши\2016-2017\день матери\blk00035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600400" cy="20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наши\2016-2017\день матери\blk000359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3"/>
          <a:stretch/>
        </p:blipFill>
        <p:spPr bwMode="auto">
          <a:xfrm>
            <a:off x="323528" y="3429000"/>
            <a:ext cx="4294192" cy="31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наши\2016-2017\день матери\blk000354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/>
          <a:stretch/>
        </p:blipFill>
        <p:spPr bwMode="auto">
          <a:xfrm>
            <a:off x="4139952" y="1700808"/>
            <a:ext cx="4330076" cy="31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наши\2016-2017\день матери\blk00034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9"/>
          <a:stretch/>
        </p:blipFill>
        <p:spPr bwMode="auto">
          <a:xfrm rot="16200000">
            <a:off x="1190859" y="868924"/>
            <a:ext cx="4169468" cy="28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наши\2016-2017\день матери\blk00037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5099" y="1571733"/>
            <a:ext cx="6278274" cy="35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9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аши\2016-2017\день матери\blk00036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687767" cy="26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наши\2016-2017\день матери\blk00036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90" y="2996952"/>
            <a:ext cx="5246595" cy="29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8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аши\2016-2017\день матери\blk00037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1"/>
            <a:ext cx="3960440" cy="22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наши\2016-2017\день матери\blk00038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84438"/>
            <a:ext cx="4450494" cy="25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наши\2016-2017\день матери\blk000383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/>
          <a:stretch/>
        </p:blipFill>
        <p:spPr bwMode="auto">
          <a:xfrm>
            <a:off x="5425843" y="2424799"/>
            <a:ext cx="3472532" cy="25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43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2017-03-22T11:43:55Z</dcterms:created>
  <dcterms:modified xsi:type="dcterms:W3CDTF">2017-03-27T14:52:11Z</dcterms:modified>
</cp:coreProperties>
</file>