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C5AA531C-C227-4C9D-81BE-0E8088E25EA2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329C388A-F3BA-4452-BB66-30509C3D1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484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531C-C227-4C9D-81BE-0E8088E25EA2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C388A-F3BA-4452-BB66-30509C3D1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137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531C-C227-4C9D-81BE-0E8088E25EA2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C388A-F3BA-4452-BB66-30509C3D1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749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531C-C227-4C9D-81BE-0E8088E25EA2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C388A-F3BA-4452-BB66-30509C3D1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989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531C-C227-4C9D-81BE-0E8088E25EA2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C388A-F3BA-4452-BB66-30509C3D1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598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531C-C227-4C9D-81BE-0E8088E25EA2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C388A-F3BA-4452-BB66-30509C3D1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844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531C-C227-4C9D-81BE-0E8088E25EA2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C388A-F3BA-4452-BB66-30509C3D1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253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C5AA531C-C227-4C9D-81BE-0E8088E25EA2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C388A-F3BA-4452-BB66-30509C3D1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031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5AA531C-C227-4C9D-81BE-0E8088E25EA2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C388A-F3BA-4452-BB66-30509C3D1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625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531C-C227-4C9D-81BE-0E8088E25EA2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C388A-F3BA-4452-BB66-30509C3D1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545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531C-C227-4C9D-81BE-0E8088E25EA2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C388A-F3BA-4452-BB66-30509C3D1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611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531C-C227-4C9D-81BE-0E8088E25EA2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C388A-F3BA-4452-BB66-30509C3D1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011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531C-C227-4C9D-81BE-0E8088E25EA2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C388A-F3BA-4452-BB66-30509C3D1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451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531C-C227-4C9D-81BE-0E8088E25EA2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C388A-F3BA-4452-BB66-30509C3D1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997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531C-C227-4C9D-81BE-0E8088E25EA2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C388A-F3BA-4452-BB66-30509C3D1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079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531C-C227-4C9D-81BE-0E8088E25EA2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C388A-F3BA-4452-BB66-30509C3D1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266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531C-C227-4C9D-81BE-0E8088E25EA2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C388A-F3BA-4452-BB66-30509C3D1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69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5AA531C-C227-4C9D-81BE-0E8088E25EA2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29C388A-F3BA-4452-BB66-30509C3D1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33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Сказка «Снегурочка»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963" y="986431"/>
            <a:ext cx="252730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672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62" y="482600"/>
            <a:ext cx="4244390" cy="23852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62" y="3416300"/>
            <a:ext cx="5080536" cy="285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67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61" y="1440662"/>
            <a:ext cx="5070639" cy="28496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861" y="1440662"/>
            <a:ext cx="5070639" cy="284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420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62" y="609600"/>
            <a:ext cx="4402580" cy="24741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361" y="693093"/>
            <a:ext cx="4254011" cy="23906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161" y="3374944"/>
            <a:ext cx="5388139" cy="302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27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61" y="624712"/>
            <a:ext cx="5713134" cy="32106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0" y="3835399"/>
            <a:ext cx="5008842" cy="28148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61" y="4122984"/>
            <a:ext cx="4497109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9508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18</TotalTime>
  <Words>4</Words>
  <Application>Microsoft Office PowerPoint</Application>
  <PresentationFormat>Широкоэкранный</PresentationFormat>
  <Paragraphs>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Ион (конференц-зал)</vt:lpstr>
      <vt:lpstr>Сказка «Снегурочка»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Сказка «Снегурочка»</dc:title>
  <dc:creator>Master</dc:creator>
  <cp:lastModifiedBy>Master</cp:lastModifiedBy>
  <cp:revision>3</cp:revision>
  <dcterms:created xsi:type="dcterms:W3CDTF">2017-05-10T07:48:39Z</dcterms:created>
  <dcterms:modified xsi:type="dcterms:W3CDTF">2017-05-10T08:07:25Z</dcterms:modified>
</cp:coreProperties>
</file>