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6" r:id="rId17"/>
    <p:sldId id="271" r:id="rId18"/>
    <p:sldId id="272" r:id="rId19"/>
    <p:sldId id="273" r:id="rId20"/>
    <p:sldId id="27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151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E3FF-6F73-4125-96B8-5481C7AE4CAE}" type="datetimeFigureOut">
              <a:rPr lang="ru-RU" smtClean="0"/>
              <a:pPr/>
              <a:t>12.02.2016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6C3DB-2523-45C3-A633-90EF49B85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E3FF-6F73-4125-96B8-5481C7AE4CAE}" type="datetimeFigureOut">
              <a:rPr lang="ru-RU" smtClean="0"/>
              <a:pPr/>
              <a:t>12.02.2016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6C3DB-2523-45C3-A633-90EF49B85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E3FF-6F73-4125-96B8-5481C7AE4CAE}" type="datetimeFigureOut">
              <a:rPr lang="ru-RU" smtClean="0"/>
              <a:pPr/>
              <a:t>12.02.2016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6C3DB-2523-45C3-A633-90EF49B85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E3FF-6F73-4125-96B8-5481C7AE4CAE}" type="datetimeFigureOut">
              <a:rPr lang="ru-RU" smtClean="0"/>
              <a:pPr/>
              <a:t>12.02.2016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6C3DB-2523-45C3-A633-90EF49B85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E3FF-6F73-4125-96B8-5481C7AE4CAE}" type="datetimeFigureOut">
              <a:rPr lang="ru-RU" smtClean="0"/>
              <a:pPr/>
              <a:t>12.02.2016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6C3DB-2523-45C3-A633-90EF49B85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E3FF-6F73-4125-96B8-5481C7AE4CAE}" type="datetimeFigureOut">
              <a:rPr lang="ru-RU" smtClean="0"/>
              <a:pPr/>
              <a:t>12.02.2016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6C3DB-2523-45C3-A633-90EF49B85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E3FF-6F73-4125-96B8-5481C7AE4CAE}" type="datetimeFigureOut">
              <a:rPr lang="ru-RU" smtClean="0"/>
              <a:pPr/>
              <a:t>12.02.2016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6C3DB-2523-45C3-A633-90EF49B85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E3FF-6F73-4125-96B8-5481C7AE4CAE}" type="datetimeFigureOut">
              <a:rPr lang="ru-RU" smtClean="0"/>
              <a:pPr/>
              <a:t>12.02.2016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6C3DB-2523-45C3-A633-90EF49B85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E3FF-6F73-4125-96B8-5481C7AE4CAE}" type="datetimeFigureOut">
              <a:rPr lang="ru-RU" smtClean="0"/>
              <a:pPr/>
              <a:t>12.02.2016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6C3DB-2523-45C3-A633-90EF49B85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E3FF-6F73-4125-96B8-5481C7AE4CAE}" type="datetimeFigureOut">
              <a:rPr lang="ru-RU" smtClean="0"/>
              <a:pPr/>
              <a:t>12.02.2016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6C3DB-2523-45C3-A633-90EF49B85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E3FF-6F73-4125-96B8-5481C7AE4CAE}" type="datetimeFigureOut">
              <a:rPr lang="ru-RU" smtClean="0"/>
              <a:pPr/>
              <a:t>12.02.2016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6C3DB-2523-45C3-A633-90EF49B85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9E3FF-6F73-4125-96B8-5481C7AE4CAE}" type="datetimeFigureOut">
              <a:rPr lang="ru-RU" smtClean="0"/>
              <a:pPr/>
              <a:t>12.02.2016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6C3DB-2523-45C3-A633-90EF49B85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torage7.static.itmages.ru/i/12/1208/h_1354941480_6124786_3e65feb176.jpe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4821" cy="6858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21970" y="3212976"/>
            <a:ext cx="8822030" cy="141577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Зима-волшебница</a:t>
            </a:r>
            <a:endParaRPr lang="ru-RU" sz="8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playcast.ru/uploads/2015/12/09/1624292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2.bp.blogspot.com/-Sh7TOW9THNQ/Up2LERCriKI/AAAAAAAAAzs/dlforZih0gU/s1600/%D0%A1%D0%9D%D0%95%D0%93%D0%9E%D0%9F%D0%90%D0%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536" cy="685800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animacii.ucoz.ru/_ph/120/2/67600792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41241"/>
            <a:ext cx="5112568" cy="681676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o.quizlet.com/VE8JLjBR46zu2xO99hp2gg.gif"/>
          <p:cNvPicPr>
            <a:picLocks noChangeAspect="1" noChangeArrowheads="1" noCrop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-1827584"/>
            <a:ext cx="4428491" cy="5904656"/>
          </a:xfrm>
          <a:prstGeom prst="rect">
            <a:avLst/>
          </a:prstGeom>
          <a:noFill/>
        </p:spPr>
      </p:pic>
      <p:pic>
        <p:nvPicPr>
          <p:cNvPr id="8196" name="Picture 4" descr="https://o.quizlet.com/VE8JLjBR46zu2xO99hp2gg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69303"/>
            <a:ext cx="4788024" cy="6384033"/>
          </a:xfrm>
          <a:prstGeom prst="rect">
            <a:avLst/>
          </a:prstGeom>
          <a:noFill/>
        </p:spPr>
      </p:pic>
      <p:pic>
        <p:nvPicPr>
          <p:cNvPr id="4" name="Picture 2" descr="https://o.quizlet.com/VE8JLjBR46zu2xO99hp2gg.gif"/>
          <p:cNvPicPr>
            <a:picLocks noChangeAspect="1" noChangeArrowheads="1" noCrop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544" y="3140968"/>
            <a:ext cx="4428491" cy="5904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bms.24open.ru/images/f3ee14defa298f88055b3ffabd20857b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499992" y="0"/>
            <a:ext cx="4644008" cy="6858000"/>
          </a:xfrm>
          <a:prstGeom prst="rect">
            <a:avLst/>
          </a:prstGeom>
          <a:noFill/>
        </p:spPr>
      </p:pic>
      <p:pic>
        <p:nvPicPr>
          <p:cNvPr id="7172" name="Picture 4" descr="http://bms.24open.ru/images/f3ee14defa298f88055b3ffabd20857b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449999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playcast.ru/uploads/2015/12/16/1635495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0"/>
            <a:ext cx="4608512" cy="6892195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 descr="http://img-fotki.yandex.ru/get/5901/natalya-121258.c3/0_50b2b_f9811619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035"/>
            <a:ext cx="9144000" cy="68650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ex-amaxis.gr/wp-content/uploads/2013/03/%CE%95%CE%B9%CE%BA%CF%8C%CE%BD%CE%B1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playcast.ru/uploads/2013/12/03/673087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0"/>
            <a:ext cx="5143498" cy="68580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borovik.ucoz.ru/_fr/0/101225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901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image.blingee.com/images19/content/output/000/000/000/7d8/815851788_1157861.gif?4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7240"/>
            <a:ext cx="6840760" cy="6840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2.bp.blogspot.com/-n25NM6_VZjs/VIAh3STMaAI/AAAAAAAABJ0/jRrgTaaB8KE/s1600/107540012_large_138571880035757__1_gif_iskra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92088"/>
            <a:ext cx="9145898" cy="537321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3.bp.blogspot.com/-VMA_T550E9A/UtQ48Q-gIQI/AAAAAAAALbQ/Gl6jPdmq3Ss/s1600/%D0%97%D0%B8%D0%BC%D0%B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116632"/>
            <a:ext cx="9233977" cy="6525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 descr="http://img-fotki.yandex.ru/get/5901/natalya-121258.c3/0_50b2b_f9811619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035"/>
            <a:ext cx="9144000" cy="68650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playcast.ru/uploads/2014/12/13/1106762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6024"/>
            <a:ext cx="9205197" cy="630932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2" descr="http://proxy.whoisaaronbrown.com/proxy/http:/img1.liveinternet.ru/images/attach/c/9/107/570/107570959_5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2" name="AutoShape 4" descr="http://proxy.whoisaaronbrown.com/proxy/http:/img1.liveinternet.ru/images/attach/c/9/107/570/107570959_5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4" name="Picture 6" descr="http://bestanimation.ru/_ph/13/2/363142902.gif?145025229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7240"/>
            <a:ext cx="4896544" cy="684076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static.playcast.ru/uploads/2013/12/29/6999198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surprisse.com/muscards/view/2015/01/11/05b1o24c3625754d5so75f9d801337dls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7240"/>
            <a:ext cx="6840760" cy="684076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http://nifdugu.ru/uploads/posts/2011-12/1324380246_81058775_large_invierno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44016"/>
            <a:ext cx="8996389" cy="6597352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1</Words>
  <Application>Microsoft Office PowerPoint</Application>
  <PresentationFormat>Экран (4:3)</PresentationFormat>
  <Paragraphs>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1</cp:lastModifiedBy>
  <cp:revision>17</cp:revision>
  <dcterms:created xsi:type="dcterms:W3CDTF">2016-02-03T09:29:40Z</dcterms:created>
  <dcterms:modified xsi:type="dcterms:W3CDTF">2016-02-12T12:43:15Z</dcterms:modified>
</cp:coreProperties>
</file>