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F7450-DC8F-40E3-9526-04A0F8A7B6F8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BF9A-AE98-4571-B75E-539743CD9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200219_161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0">
            <a:off x="8838" y="220425"/>
            <a:ext cx="2857502" cy="36433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0200219_161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0000">
            <a:off x="6244916" y="17566"/>
            <a:ext cx="2786082" cy="33575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20200219_161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0"/>
            <a:ext cx="2286016" cy="30718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20200219_163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0000">
            <a:off x="6298750" y="4242082"/>
            <a:ext cx="2857520" cy="24288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20200219_1637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600000">
            <a:off x="185380" y="4156064"/>
            <a:ext cx="3357586" cy="24288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20200219_1636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4357670"/>
            <a:ext cx="2643206" cy="25003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6301004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298" y="2428868"/>
            <a:ext cx="4357718" cy="242887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ma-670770-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000240"/>
            <a:ext cx="3459687" cy="2772000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200219_153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40000">
            <a:off x="282972" y="385361"/>
            <a:ext cx="2928958" cy="2071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20200219_153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000">
            <a:off x="6239834" y="502108"/>
            <a:ext cx="2857520" cy="18573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20200219_153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0000">
            <a:off x="6321121" y="2587325"/>
            <a:ext cx="2896484" cy="190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20200219_1540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420000">
            <a:off x="124002" y="2674867"/>
            <a:ext cx="3000428" cy="22185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0200219_1542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4734000"/>
            <a:ext cx="3293447" cy="2124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6989406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214290"/>
            <a:ext cx="3143240" cy="20002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58c8a1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4938342"/>
            <a:ext cx="2714644" cy="17053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s120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5140" y="4762502"/>
            <a:ext cx="2024060" cy="188120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200124_160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14290"/>
            <a:ext cx="3143254" cy="40719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20200124_160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0000">
            <a:off x="6396191" y="143435"/>
            <a:ext cx="2556000" cy="33040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Содержимое 3" descr="20200124_1604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-360000">
            <a:off x="147800" y="426077"/>
            <a:ext cx="4212000" cy="3048678"/>
          </a:xfrm>
          <a:effectLst>
            <a:softEdge rad="127000"/>
          </a:effectLst>
        </p:spPr>
      </p:pic>
      <p:pic>
        <p:nvPicPr>
          <p:cNvPr id="6" name="Рисунок 5" descr="20200124_160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0000">
            <a:off x="5818966" y="2892049"/>
            <a:ext cx="3024000" cy="37317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IMG-f65dfe747ada500a8e5fa4665d98bd87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840000">
            <a:off x="-38581" y="3756104"/>
            <a:ext cx="3600000" cy="24856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db3dd5d-b7b9-47f2-ae04-7e0d5e9ec5f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480000">
            <a:off x="2842919" y="4542136"/>
            <a:ext cx="3456000" cy="208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2020-02-19T17:54:17Z</dcterms:created>
  <dcterms:modified xsi:type="dcterms:W3CDTF">2020-02-20T06:43:50Z</dcterms:modified>
</cp:coreProperties>
</file>