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88" r:id="rId2"/>
    <p:sldId id="287" r:id="rId3"/>
    <p:sldId id="286" r:id="rId4"/>
    <p:sldId id="262" r:id="rId5"/>
    <p:sldId id="256" r:id="rId6"/>
    <p:sldId id="257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90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83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638A9-4840-4A89-959D-B0FD5DF91FC8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C4459-CD9D-47EF-9A33-21507253B8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06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38622C-C403-4AAD-8853-046D5CDA6A20}" type="datetimeFigureOut">
              <a:rPr lang="ru-RU" smtClean="0"/>
              <a:t>29.04.2015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2D51E4-42B8-4B35-A11B-2B875B9F8C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2664295"/>
          </a:xfrm>
        </p:spPr>
        <p:txBody>
          <a:bodyPr>
            <a:normAutofit fontScale="90000"/>
          </a:bodyPr>
          <a:lstStyle/>
          <a:p>
            <a:r>
              <a:rPr lang="ru-RU" sz="9600" dirty="0" smtClean="0"/>
              <a:t>Бумажные</a:t>
            </a:r>
            <a:r>
              <a:rPr lang="ru-RU" dirty="0" smtClean="0"/>
              <a:t> </a:t>
            </a:r>
            <a:r>
              <a:rPr lang="ru-RU" sz="10700" dirty="0" smtClean="0"/>
              <a:t>фантазии</a:t>
            </a:r>
            <a:endParaRPr lang="ru-RU" sz="10700" dirty="0"/>
          </a:p>
        </p:txBody>
      </p:sp>
    </p:spTree>
    <p:extLst>
      <p:ext uri="{BB962C8B-B14F-4D97-AF65-F5344CB8AC3E}">
        <p14:creationId xmlns:p14="http://schemas.microsoft.com/office/powerpoint/2010/main" val="1808554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2\Desktop\кружок\102_35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69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2\Desktop\кружок\102_35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5638"/>
            <a:ext cx="9143999" cy="8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536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2\Desktop\кружок\102_3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848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2\Desktop\кружок\102_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5638"/>
            <a:ext cx="9143999" cy="8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86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\Desktop\102_47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56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2\Desktop\кружок\102_3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89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2\Desktop\кружок\102_38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584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2\Desktop\кружок\102_3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309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2\Desktop\кружок\102_3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5638"/>
            <a:ext cx="9143999" cy="8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209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2\Desktop\кружок\102_3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210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725145"/>
          </a:xfrm>
        </p:spPr>
        <p:txBody>
          <a:bodyPr>
            <a:noAutofit/>
          </a:bodyPr>
          <a:lstStyle/>
          <a:p>
            <a:pPr algn="ctr"/>
            <a:r>
              <a:rPr lang="ru-RU" sz="2200" dirty="0" smtClean="0"/>
              <a:t>Задачи:</a:t>
            </a:r>
            <a:br>
              <a:rPr lang="ru-RU" sz="2200" dirty="0" smtClean="0"/>
            </a:br>
            <a:r>
              <a:rPr lang="ru-RU" sz="2200" dirty="0" smtClean="0"/>
              <a:t>1.Способствовать развитию мелкой моторики рук; развивать точность и координацию движений руки и глаза.</a:t>
            </a:r>
            <a:br>
              <a:rPr lang="ru-RU" sz="2200" dirty="0" smtClean="0"/>
            </a:br>
            <a:r>
              <a:rPr lang="ru-RU" sz="2200" dirty="0" smtClean="0"/>
              <a:t>2. Совершенствовать движения рук и психических процессов:</a:t>
            </a:r>
            <a:br>
              <a:rPr lang="ru-RU" sz="2200" dirty="0" smtClean="0"/>
            </a:br>
            <a:r>
              <a:rPr lang="ru-RU" sz="2200" dirty="0" smtClean="0"/>
              <a:t>- произвольного внимания</a:t>
            </a:r>
            <a:br>
              <a:rPr lang="ru-RU" sz="2200" dirty="0" smtClean="0"/>
            </a:br>
            <a:r>
              <a:rPr lang="ru-RU" sz="2200" dirty="0" smtClean="0"/>
              <a:t>- логического мышления</a:t>
            </a:r>
            <a:br>
              <a:rPr lang="ru-RU" sz="2200" dirty="0" smtClean="0"/>
            </a:br>
            <a:r>
              <a:rPr lang="ru-RU" sz="2200" dirty="0" smtClean="0"/>
              <a:t>-зрительного и слухового восприятия</a:t>
            </a:r>
            <a:br>
              <a:rPr lang="ru-RU" sz="2200" dirty="0" smtClean="0"/>
            </a:br>
            <a:r>
              <a:rPr lang="ru-RU" sz="2200" dirty="0" smtClean="0"/>
              <a:t>- памяти и речи детей</a:t>
            </a:r>
            <a:br>
              <a:rPr lang="ru-RU" sz="2200" dirty="0" smtClean="0"/>
            </a:br>
            <a:r>
              <a:rPr lang="ru-RU" sz="2200" dirty="0" smtClean="0"/>
              <a:t>3. Формировать навыки учебной деятельности:</a:t>
            </a:r>
            <a:br>
              <a:rPr lang="ru-RU" sz="2200" dirty="0" smtClean="0"/>
            </a:br>
            <a:r>
              <a:rPr lang="ru-RU" sz="2200" dirty="0" smtClean="0"/>
              <a:t>- умение действовать по словесной инструкции</a:t>
            </a:r>
            <a:br>
              <a:rPr lang="ru-RU" sz="2200" dirty="0" smtClean="0"/>
            </a:br>
            <a:r>
              <a:rPr lang="ru-RU" sz="2200" dirty="0" smtClean="0"/>
              <a:t>- умение самостоятельно продолжать выполнение поставленной задачи</a:t>
            </a:r>
            <a:br>
              <a:rPr lang="ru-RU" sz="2200" dirty="0" smtClean="0"/>
            </a:br>
            <a:r>
              <a:rPr lang="ru-RU" sz="2200" dirty="0" smtClean="0"/>
              <a:t>- контроль за собственными действиями.</a:t>
            </a:r>
            <a:br>
              <a:rPr lang="ru-RU" sz="2200" dirty="0" smtClean="0"/>
            </a:br>
            <a:r>
              <a:rPr lang="ru-RU" sz="2200" dirty="0" smtClean="0"/>
              <a:t>4. Формировать положительно-эмоциональное восприятие окружающего мира.</a:t>
            </a:r>
            <a:br>
              <a:rPr lang="ru-RU" sz="2200" dirty="0" smtClean="0"/>
            </a:br>
            <a:r>
              <a:rPr lang="ru-RU" sz="2200" dirty="0" smtClean="0"/>
              <a:t>5. Воспитывать художественный вкус, интерес к художественному труду.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900326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2\Desktop\кружок\102_4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51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2\Desktop\кружок\102_4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525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2\Desktop\кружок\102_4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468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2\Desktop\кружок\102_42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907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2\Desktop\кружок\102_4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65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2\Desktop\кружок\102_4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2122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2\Desktop\кружок\102_4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2\Desktop\кружок\102_43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655638"/>
            <a:ext cx="9036495" cy="8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998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2\Desktop\кружок\102_4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"/>
            <a:ext cx="92525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494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2\Desktop\кружок\102_4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7481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6408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Ожидаемые результаты.</a:t>
            </a:r>
            <a:br>
              <a:rPr lang="ru-RU" sz="3200" dirty="0" smtClean="0"/>
            </a:br>
            <a:r>
              <a:rPr lang="ru-RU" sz="3200" dirty="0" smtClean="0"/>
              <a:t>После проведения каждого этапа работы кружка предполагается овладение детьми определенными знаниями, умением, навыками, выявление и осознание ребенком своих способностей, формирование </a:t>
            </a:r>
            <a:r>
              <a:rPr lang="ru-RU" sz="3200" dirty="0" err="1" smtClean="0"/>
              <a:t>общетрудовых</a:t>
            </a:r>
            <a:r>
              <a:rPr lang="ru-RU" sz="3200" dirty="0" smtClean="0"/>
              <a:t> и специальных умений, способов самоконтроля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900397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\Desktop\102_46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124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\Desktop\102_4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713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\Desktop\102_4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0"/>
            <a:ext cx="9429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598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\Desktop\102_4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"/>
            <a:ext cx="9324528" cy="708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876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\Desktop\102_4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-131763"/>
            <a:ext cx="9588053" cy="698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17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2\Desktop\кружок\102_35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59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2\Desktop\кружок\102_35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941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2\Desktop\кружок\102_35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158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2\Desktop\кружок\102_35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6672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2\Desktop\кружок\102_35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616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2\Desktop\кружок\102_35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727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109</TotalTime>
  <Words>7</Words>
  <Application>Microsoft Office PowerPoint</Application>
  <PresentationFormat>Экран (4:3)</PresentationFormat>
  <Paragraphs>3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Бумажные фантазии</vt:lpstr>
      <vt:lpstr>Задачи: 1.Способствовать развитию мелкой моторики рук; развивать точность и координацию движений руки и глаза. 2. Совершенствовать движения рук и психических процессов: - произвольного внимания - логического мышления -зрительного и слухового восприятия - памяти и речи детей 3. Формировать навыки учебной деятельности: - умение действовать по словесной инструкции - умение самостоятельно продолжать выполнение поставленной задачи - контроль за собственными действиями. 4. Формировать положительно-эмоциональное восприятие окружающего мира. 5. Воспитывать художественный вкус, интерес к художественному труду.</vt:lpstr>
      <vt:lpstr>Ожидаемые результаты. После проведения каждого этапа работы кружка предполагается овладение детьми определенными знаниями, умением, навыками, выявление и осознание ребенком своих способностей, формирование общетрудовых и специальных умений, способов самоконтроля.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</dc:creator>
  <cp:lastModifiedBy>2</cp:lastModifiedBy>
  <cp:revision>26</cp:revision>
  <dcterms:created xsi:type="dcterms:W3CDTF">2015-03-23T14:28:55Z</dcterms:created>
  <dcterms:modified xsi:type="dcterms:W3CDTF">2015-04-29T05:36:56Z</dcterms:modified>
</cp:coreProperties>
</file>