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media/image119.jpg" ContentType="image/jpeg"/>
  <Override PartName="/ppt/media/image123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8" r:id="rId14"/>
    <p:sldId id="268" r:id="rId15"/>
    <p:sldId id="269" r:id="rId16"/>
    <p:sldId id="270" r:id="rId17"/>
    <p:sldId id="271" r:id="rId18"/>
    <p:sldId id="272" r:id="rId19"/>
    <p:sldId id="273" r:id="rId20"/>
    <p:sldId id="280" r:id="rId21"/>
    <p:sldId id="279" r:id="rId22"/>
    <p:sldId id="274" r:id="rId23"/>
    <p:sldId id="275" r:id="rId24"/>
    <p:sldId id="276" r:id="rId25"/>
    <p:sldId id="277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8450-B767-4E1B-B659-3554EE96D8FF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A150C-7DBD-4E7F-AD3C-A64A6DCE7D8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8450-B767-4E1B-B659-3554EE96D8FF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A150C-7DBD-4E7F-AD3C-A64A6DCE7D8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8450-B767-4E1B-B659-3554EE96D8FF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A150C-7DBD-4E7F-AD3C-A64A6DCE7D8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8450-B767-4E1B-B659-3554EE96D8FF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A150C-7DBD-4E7F-AD3C-A64A6DCE7D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658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8450-B767-4E1B-B659-3554EE96D8FF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A150C-7DBD-4E7F-AD3C-A64A6DCE7D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650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8450-B767-4E1B-B659-3554EE96D8FF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A150C-7DBD-4E7F-AD3C-A64A6DCE7D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560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8450-B767-4E1B-B659-3554EE96D8FF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A150C-7DBD-4E7F-AD3C-A64A6DCE7D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734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8450-B767-4E1B-B659-3554EE96D8FF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A150C-7DBD-4E7F-AD3C-A64A6DCE7D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921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8450-B767-4E1B-B659-3554EE96D8FF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A150C-7DBD-4E7F-AD3C-A64A6DCE7D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231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8450-B767-4E1B-B659-3554EE96D8FF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A150C-7DBD-4E7F-AD3C-A64A6DCE7D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1217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8450-B767-4E1B-B659-3554EE96D8FF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A150C-7DBD-4E7F-AD3C-A64A6DCE7D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503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8450-B767-4E1B-B659-3554EE96D8FF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A150C-7DBD-4E7F-AD3C-A64A6DCE7D8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8450-B767-4E1B-B659-3554EE96D8FF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A150C-7DBD-4E7F-AD3C-A64A6DCE7D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501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8450-B767-4E1B-B659-3554EE96D8FF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A150C-7DBD-4E7F-AD3C-A64A6DCE7D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0135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8450-B767-4E1B-B659-3554EE96D8FF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A150C-7DBD-4E7F-AD3C-A64A6DCE7D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382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8450-B767-4E1B-B659-3554EE96D8FF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C5A150C-7DBD-4E7F-AD3C-A64A6DCE7D8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8450-B767-4E1B-B659-3554EE96D8FF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A150C-7DBD-4E7F-AD3C-A64A6DCE7D8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8450-B767-4E1B-B659-3554EE96D8FF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A150C-7DBD-4E7F-AD3C-A64A6DCE7D8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8450-B767-4E1B-B659-3554EE96D8FF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A150C-7DBD-4E7F-AD3C-A64A6DCE7D8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8450-B767-4E1B-B659-3554EE96D8FF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A150C-7DBD-4E7F-AD3C-A64A6DCE7D8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8450-B767-4E1B-B659-3554EE96D8FF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A150C-7DBD-4E7F-AD3C-A64A6DCE7D8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8450-B767-4E1B-B659-3554EE96D8FF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A150C-7DBD-4E7F-AD3C-A64A6DCE7D8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5F28450-B767-4E1B-B659-3554EE96D8FF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C5A150C-7DBD-4E7F-AD3C-A64A6DCE7D8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28450-B767-4E1B-B659-3554EE96D8FF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A150C-7DBD-4E7F-AD3C-A64A6DCE7D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892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38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gif"/><Relationship Id="rId5" Type="http://schemas.openxmlformats.org/officeDocument/2006/relationships/image" Target="../media/image85.gif"/><Relationship Id="rId4" Type="http://schemas.openxmlformats.org/officeDocument/2006/relationships/image" Target="../media/image8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gif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Relationship Id="rId9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11" Type="http://schemas.openxmlformats.org/officeDocument/2006/relationships/image" Target="../media/image47.gif"/><Relationship Id="rId5" Type="http://schemas.openxmlformats.org/officeDocument/2006/relationships/image" Target="../media/image41.jpeg"/><Relationship Id="rId10" Type="http://schemas.openxmlformats.org/officeDocument/2006/relationships/image" Target="../media/image46.gif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Начало года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240000">
            <a:off x="323529" y="3645024"/>
            <a:ext cx="345638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">
            <a:off x="4788024" y="3645024"/>
            <a:ext cx="3960440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80000">
            <a:off x="323528" y="1127760"/>
            <a:ext cx="3384376" cy="2229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">
            <a:off x="4788024" y="1127760"/>
            <a:ext cx="3868296" cy="2301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702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Масленица            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4644008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36712"/>
            <a:ext cx="4427984" cy="2448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" y="3717032"/>
            <a:ext cx="4572000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717031"/>
            <a:ext cx="4427984" cy="27363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4824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			23 февраля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00808"/>
            <a:ext cx="3851921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441" y="3789040"/>
            <a:ext cx="5616624" cy="2592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7" y="2996952"/>
            <a:ext cx="3312368" cy="2592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7" y="188641"/>
            <a:ext cx="3180959" cy="1692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980729"/>
            <a:ext cx="3312368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498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23 февраля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3347864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761" y="1281960"/>
            <a:ext cx="2987824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268760"/>
            <a:ext cx="2592288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71087"/>
            <a:ext cx="2448272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544" y="2771087"/>
            <a:ext cx="3096344" cy="15841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289" y="2771087"/>
            <a:ext cx="3384376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523688"/>
            <a:ext cx="5472608" cy="2304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521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274638"/>
            <a:ext cx="6491064" cy="562074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Зимняя прогулка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8112"/>
            <a:ext cx="4016438" cy="26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005064"/>
            <a:ext cx="4788024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558239"/>
            <a:ext cx="2016224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88640"/>
            <a:ext cx="2016224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199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/>
              <a:t>Раскрашиваем участок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240000">
            <a:off x="2441746" y="2373111"/>
            <a:ext cx="4107471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160000">
            <a:off x="6054194" y="3891853"/>
            <a:ext cx="3513317" cy="2157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580000">
            <a:off x="-500185" y="796329"/>
            <a:ext cx="3516619" cy="2301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996717"/>
            <a:ext cx="6286500" cy="1905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908720"/>
            <a:ext cx="1584176" cy="1800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9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Проектная деятельность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8720"/>
            <a:ext cx="4032448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700000">
            <a:off x="-360548" y="3897052"/>
            <a:ext cx="3312368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2620768" y="4012080"/>
            <a:ext cx="3312368" cy="2002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4980000">
            <a:off x="5796139" y="3861047"/>
            <a:ext cx="3312368" cy="2304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08720"/>
            <a:ext cx="4248472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090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Мамин день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316"/>
            <a:ext cx="2016224" cy="3335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0"/>
            <a:ext cx="2232248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807" y="908720"/>
            <a:ext cx="4104456" cy="3024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4077072"/>
            <a:ext cx="381642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77072"/>
            <a:ext cx="3960440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32657"/>
            <a:ext cx="7632848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5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	Проектная деятельность		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124744"/>
            <a:ext cx="417646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717032"/>
            <a:ext cx="4824537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2" y="3717032"/>
            <a:ext cx="3940304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381642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240000">
            <a:off x="2880651" y="1980914"/>
            <a:ext cx="2880320" cy="1584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0000">
            <a:off x="1475656" y="3068960"/>
            <a:ext cx="4104456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803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Умные каникулы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052736"/>
            <a:ext cx="4032448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61048"/>
            <a:ext cx="4464496" cy="2569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61" y="3944563"/>
            <a:ext cx="4176464" cy="2569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E:\Умные каникулы 2017\Награждение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1016732"/>
            <a:ext cx="4680521" cy="2376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000">
            <a:off x="2049964" y="2672915"/>
            <a:ext cx="4680520" cy="2376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0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7982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Дошкольная футбольная лига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80728"/>
            <a:ext cx="3655634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052735"/>
            <a:ext cx="4032448" cy="2088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37112"/>
            <a:ext cx="3744416" cy="2254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437112"/>
            <a:ext cx="4032448" cy="2254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0000">
            <a:off x="240464" y="2892306"/>
            <a:ext cx="3744416" cy="2304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">
            <a:off x="5779240" y="2711405"/>
            <a:ext cx="3138384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">
            <a:off x="2983336" y="1271246"/>
            <a:ext cx="2952328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6" y="3455489"/>
            <a:ext cx="346710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4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Осенний праздник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240000">
            <a:off x="6540" y="3474918"/>
            <a:ext cx="4824536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">
            <a:off x="5004048" y="3501008"/>
            <a:ext cx="4108439" cy="3236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">
            <a:off x="5004048" y="764704"/>
            <a:ext cx="3995936" cy="2399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240000">
            <a:off x="539552" y="764704"/>
            <a:ext cx="3384376" cy="2399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824"/>
            <a:ext cx="9144000" cy="565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Проектная деятельность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300000">
            <a:off x="323528" y="4149080"/>
            <a:ext cx="3872401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000">
            <a:off x="4806574" y="1004611"/>
            <a:ext cx="4156328" cy="2232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300000">
            <a:off x="114243" y="1076991"/>
            <a:ext cx="3816424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">
            <a:off x="5004047" y="4149080"/>
            <a:ext cx="3919375" cy="2232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556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	9 мая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4248472" cy="2232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293096"/>
            <a:ext cx="3724280" cy="2370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0" y="4029003"/>
            <a:ext cx="3888432" cy="2301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16632"/>
            <a:ext cx="2232248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0">
            <a:off x="4437174" y="838713"/>
            <a:ext cx="2016224" cy="3337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0000">
            <a:off x="4065060" y="4401939"/>
            <a:ext cx="1368152" cy="2050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925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97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45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77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Поход	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3168352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1127760"/>
            <a:ext cx="968400" cy="5456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88640"/>
            <a:ext cx="3364240" cy="1944216"/>
          </a:xfrm>
          <a:prstGeom prst="rect">
            <a:avLst/>
          </a:prstGeom>
          <a:ln w="127000" cap="rnd">
            <a:solidFill>
              <a:srgbClr val="FF0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2420888"/>
            <a:ext cx="3292232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420888"/>
            <a:ext cx="3580264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869160"/>
            <a:ext cx="3528392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C0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869160"/>
            <a:ext cx="3816424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270" y="771178"/>
            <a:ext cx="2438405" cy="180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7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Проектная деятельность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" y="980728"/>
            <a:ext cx="2995923" cy="16561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980728"/>
            <a:ext cx="2952328" cy="1656184"/>
          </a:xfrm>
          <a:prstGeom prst="rect">
            <a:avLst/>
          </a:prstGeom>
          <a:ln w="127000" cap="rnd">
            <a:solidFill>
              <a:srgbClr val="FFFF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2" y="2780928"/>
            <a:ext cx="3050094" cy="1944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695" y="2781672"/>
            <a:ext cx="2592288" cy="1944216"/>
          </a:xfrm>
          <a:prstGeom prst="rect">
            <a:avLst/>
          </a:prstGeom>
          <a:ln w="127000" cap="rnd">
            <a:solidFill>
              <a:srgbClr val="FFC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535" y="2780928"/>
            <a:ext cx="3096344" cy="19442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941168"/>
            <a:ext cx="3096344" cy="1800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980728"/>
            <a:ext cx="2593686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941168"/>
            <a:ext cx="2606143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2" y="4941168"/>
            <a:ext cx="2892222" cy="1916832"/>
          </a:xfrm>
          <a:prstGeom prst="rect">
            <a:avLst/>
          </a:prstGeom>
          <a:ln>
            <a:solidFill>
              <a:srgbClr val="C0000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47656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Мы играем в футбол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3816424" cy="2160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980728"/>
            <a:ext cx="3672408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01008"/>
            <a:ext cx="4248472" cy="3067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01008"/>
            <a:ext cx="4104456" cy="3067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434" y="549060"/>
            <a:ext cx="346710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7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Новогодняя футбольная елка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338437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884" y="1628800"/>
            <a:ext cx="2952328" cy="2066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360000">
            <a:off x="179512" y="4005064"/>
            <a:ext cx="4104456" cy="2452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">
            <a:off x="5004048" y="4005064"/>
            <a:ext cx="3888432" cy="2452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7" y="1628800"/>
            <a:ext cx="3096343" cy="2066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458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Новогодний маскарад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124744"/>
            <a:ext cx="3744416" cy="180020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068960"/>
            <a:ext cx="2376264" cy="1656184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068960"/>
            <a:ext cx="2808312" cy="1656184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2455881" cy="1800200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869160"/>
            <a:ext cx="3528392" cy="1872208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068960"/>
            <a:ext cx="3312368" cy="1656184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124744"/>
            <a:ext cx="2627784" cy="1800200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24" y="4869160"/>
            <a:ext cx="1247775" cy="18764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941168"/>
            <a:ext cx="1367261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8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74638"/>
            <a:ext cx="3456384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Дискотека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">
            <a:off x="107504" y="1124743"/>
            <a:ext cx="4032448" cy="2195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80000">
            <a:off x="4932040" y="1124744"/>
            <a:ext cx="4084320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17032"/>
            <a:ext cx="4032448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17032"/>
            <a:ext cx="422833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5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36713"/>
            <a:ext cx="3275855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C0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Проектная деятельность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129" y="853092"/>
            <a:ext cx="3024336" cy="1944216"/>
          </a:xfrm>
          <a:prstGeom prst="roundRect">
            <a:avLst>
              <a:gd name="adj" fmla="val 16667"/>
            </a:avLst>
          </a:prstGeom>
          <a:ln>
            <a:solidFill>
              <a:srgbClr val="FFFF00"/>
            </a:solidFill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3" y="1024922"/>
            <a:ext cx="2573764" cy="16005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2" y="2835811"/>
            <a:ext cx="3203848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797308"/>
            <a:ext cx="2573765" cy="15841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665" y="2842885"/>
            <a:ext cx="2916831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9160"/>
            <a:ext cx="3419872" cy="1988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60000">
            <a:off x="3602765" y="4948513"/>
            <a:ext cx="2207976" cy="15836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869160"/>
            <a:ext cx="3240360" cy="1988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6714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359</TotalTime>
  <Words>37</Words>
  <Application>Microsoft Office PowerPoint</Application>
  <PresentationFormat>Экран (4:3)</PresentationFormat>
  <Paragraphs>21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Апекс</vt:lpstr>
      <vt:lpstr>Тема Office</vt:lpstr>
      <vt:lpstr>Начало года</vt:lpstr>
      <vt:lpstr>Осенний праздник</vt:lpstr>
      <vt:lpstr>Поход </vt:lpstr>
      <vt:lpstr>Проектная деятельность</vt:lpstr>
      <vt:lpstr>Мы играем в футбол</vt:lpstr>
      <vt:lpstr>Новогодняя футбольная елка</vt:lpstr>
      <vt:lpstr>Новогодний маскарад</vt:lpstr>
      <vt:lpstr>Дискотека</vt:lpstr>
      <vt:lpstr>Проектная деятельность</vt:lpstr>
      <vt:lpstr>Масленица             </vt:lpstr>
      <vt:lpstr>   23 февраля</vt:lpstr>
      <vt:lpstr>23 февраля</vt:lpstr>
      <vt:lpstr>Зимняя прогулка</vt:lpstr>
      <vt:lpstr>Раскрашиваем участок</vt:lpstr>
      <vt:lpstr>Проектная деятельность</vt:lpstr>
      <vt:lpstr>Мамин день</vt:lpstr>
      <vt:lpstr> Проектная деятельность  </vt:lpstr>
      <vt:lpstr>Умные каникулы</vt:lpstr>
      <vt:lpstr>Дошкольная футбольная лига</vt:lpstr>
      <vt:lpstr>Проектная деятельность</vt:lpstr>
      <vt:lpstr> 9 мая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2</dc:creator>
  <cp:lastModifiedBy>2</cp:lastModifiedBy>
  <cp:revision>35</cp:revision>
  <dcterms:created xsi:type="dcterms:W3CDTF">2017-04-07T17:12:46Z</dcterms:created>
  <dcterms:modified xsi:type="dcterms:W3CDTF">2017-05-10T04:18:59Z</dcterms:modified>
</cp:coreProperties>
</file>