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3" r:id="rId3"/>
    <p:sldId id="28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F6E"/>
    <a:srgbClr val="9B9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942" y="15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57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0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0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79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6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6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2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l="-3000" t="-26000" r="-7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2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vk.com/logo_cab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9.png"/><Relationship Id="rId26" Type="http://schemas.microsoft.com/office/2007/relationships/hdphoto" Target="../media/hdphoto1.wdp"/><Relationship Id="rId39" Type="http://schemas.microsoft.com/office/2007/relationships/hdphoto" Target="../media/hdphoto3.wdp"/><Relationship Id="rId21" Type="http://schemas.openxmlformats.org/officeDocument/2006/relationships/image" Target="../media/image21.png"/><Relationship Id="rId34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openxmlformats.org/officeDocument/2006/relationships/image" Target="../media/image4.png"/><Relationship Id="rId33" Type="http://schemas.microsoft.com/office/2007/relationships/hdphoto" Target="../media/hdphoto10.wdp"/><Relationship Id="rId38" Type="http://schemas.openxmlformats.org/officeDocument/2006/relationships/image" Target="../media/image6.png"/><Relationship Id="rId2" Type="http://schemas.openxmlformats.org/officeDocument/2006/relationships/image" Target="../media/image7.jpg"/><Relationship Id="rId16" Type="http://schemas.microsoft.com/office/2007/relationships/hdphoto" Target="../media/hdphoto5.wdp"/><Relationship Id="rId20" Type="http://schemas.microsoft.com/office/2007/relationships/hdphoto" Target="../media/hdphoto6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microsoft.com/office/2007/relationships/hdphoto" Target="../media/hdphoto12.wdp"/><Relationship Id="rId40" Type="http://schemas.openxmlformats.org/officeDocument/2006/relationships/image" Target="../media/image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microsoft.com/office/2007/relationships/hdphoto" Target="../media/hdphoto8.wdp"/><Relationship Id="rId36" Type="http://schemas.openxmlformats.org/officeDocument/2006/relationships/image" Target="../media/image29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31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microsoft.com/office/2007/relationships/hdphoto" Target="../media/hdphoto11.wdp"/><Relationship Id="rId8" Type="http://schemas.microsoft.com/office/2007/relationships/hdphoto" Target="../media/hdphoto2.wdp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0954BF-6F0C-4837-9929-A0FA94F5D273}"/>
              </a:ext>
            </a:extLst>
          </p:cNvPr>
          <p:cNvSpPr/>
          <p:nvPr/>
        </p:nvSpPr>
        <p:spPr>
          <a:xfrm>
            <a:off x="3220450" y="1303183"/>
            <a:ext cx="6109874" cy="3589773"/>
          </a:xfrm>
          <a:prstGeom prst="rect">
            <a:avLst/>
          </a:prstGeom>
          <a:solidFill>
            <a:srgbClr val="DBCF6E">
              <a:alpha val="5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71776" tIns="85888" rIns="171776" bIns="858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КОНДИТЕРСКАЯ</a:t>
            </a: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Звук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[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Р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]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автоматизация в предложениях</a:t>
            </a:r>
          </a:p>
        </p:txBody>
      </p:sp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F52C6A96-B075-4495-9674-01879659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5531656" y="0"/>
            <a:ext cx="1487461" cy="1388298"/>
          </a:xfrm>
          <a:prstGeom prst="rect">
            <a:avLst/>
          </a:prstGeom>
        </p:spPr>
      </p:pic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9F16F5-98DD-4683-AB52-4B4CEF1F1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BC0E105-D1D0-4146-97B6-84A11EF6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6" b="90000" l="135" r="97443">
                        <a14:foregroundMark x1="60431" y1="21204" x2="53701" y2="4444"/>
                        <a14:foregroundMark x1="42934" y1="12870" x2="32436" y2="12037"/>
                        <a14:foregroundMark x1="41050" y1="8704" x2="54240" y2="3148"/>
                        <a14:foregroundMark x1="55855" y1="3611" x2="81965" y2="13796"/>
                        <a14:foregroundMark x1="55182" y1="43148" x2="58008" y2="87870"/>
                        <a14:foregroundMark x1="52490" y1="76019" x2="30956" y2="76389"/>
                        <a14:foregroundMark x1="30956" y1="76389" x2="6057" y2="83611"/>
                        <a14:foregroundMark x1="3499" y1="82778" x2="135" y2="83426"/>
                        <a14:foregroundMark x1="86272" y1="75093" x2="94347" y2="70648"/>
                        <a14:foregroundMark x1="94347" y1="70648" x2="90713" y2="63704"/>
                        <a14:foregroundMark x1="90713" y1="63704" x2="78062" y2="52315"/>
                        <a14:foregroundMark x1="63795" y1="41667" x2="74563" y2="27685"/>
                        <a14:foregroundMark x1="71198" y1="27963" x2="50875" y2="23241"/>
                        <a14:foregroundMark x1="50875" y1="23241" x2="41050" y2="26204"/>
                        <a14:foregroundMark x1="45760" y1="28333" x2="64199" y2="25648"/>
                        <a14:foregroundMark x1="61104" y1="29167" x2="54240" y2="35556"/>
                        <a14:foregroundMark x1="53701" y1="37685" x2="51817" y2="52500"/>
                        <a14:foregroundMark x1="51817" y1="52500" x2="53432" y2="59444"/>
                        <a14:foregroundMark x1="53432" y1="59444" x2="45760" y2="74537"/>
                        <a14:foregroundMark x1="44818" y1="70278" x2="38358" y2="64352"/>
                        <a14:foregroundMark x1="38358" y1="64352" x2="35801" y2="55833"/>
                        <a14:foregroundMark x1="33109" y1="57315" x2="28398" y2="64259"/>
                        <a14:foregroundMark x1="28398" y1="64259" x2="28129" y2="66019"/>
                        <a14:foregroundMark x1="31494" y1="58241" x2="37147" y2="52315"/>
                        <a14:foregroundMark x1="37147" y1="52315" x2="37954" y2="52037"/>
                        <a14:foregroundMark x1="93943" y1="71111" x2="97443" y2="72778"/>
                        <a14:foregroundMark x1="73755" y1="88241" x2="66891" y2="89722"/>
                        <a14:foregroundMark x1="50336" y1="46574" x2="48452" y2="42130"/>
                        <a14:foregroundMark x1="3499" y1="81019" x2="4845" y2="80463"/>
                        <a14:foregroundMark x1="6999" y1="77500" x2="10633" y2="73426"/>
                        <a14:foregroundMark x1="13997" y1="71944" x2="32436" y2="76574"/>
                        <a14:foregroundMark x1="20188" y1="70926" x2="14266" y2="7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37" y="2006735"/>
            <a:ext cx="3455627" cy="50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552C513B-89AE-4035-BCE6-545444251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0" b="99082" l="8000" r="92857">
                        <a14:foregroundMark x1="30357" y1="54796" x2="24286" y2="90408"/>
                        <a14:foregroundMark x1="24286" y1="90408" x2="24000" y2="96837"/>
                        <a14:foregroundMark x1="29429" y1="35510" x2="28143" y2="5306"/>
                        <a14:foregroundMark x1="70214" y1="3980" x2="77500" y2="47551"/>
                        <a14:foregroundMark x1="77500" y1="47551" x2="77500" y2="48163"/>
                        <a14:foregroundMark x1="75143" y1="60204" x2="73571" y2="88776"/>
                        <a14:foregroundMark x1="62286" y1="73367" x2="59571" y2="73367"/>
                        <a14:foregroundMark x1="59000" y1="93878" x2="63429" y2="97551"/>
                        <a14:foregroundMark x1="63429" y1="97551" x2="68143" y2="98163"/>
                        <a14:foregroundMark x1="89500" y1="90510" x2="92071" y2="92143"/>
                        <a14:foregroundMark x1="92071" y1="92143" x2="90286" y2="96122"/>
                        <a14:foregroundMark x1="91786" y1="91327" x2="92643" y2="92551"/>
                        <a14:foregroundMark x1="88714" y1="94286" x2="69143" y2="99082"/>
                        <a14:foregroundMark x1="69143" y1="99082" x2="59286" y2="96633"/>
                        <a14:foregroundMark x1="59286" y1="96633" x2="54786" y2="93469"/>
                        <a14:foregroundMark x1="54786" y1="93469" x2="53929" y2="91020"/>
                        <a14:foregroundMark x1="34786" y1="72143" x2="39714" y2="74898"/>
                        <a14:foregroundMark x1="39714" y1="74898" x2="43000" y2="80612"/>
                        <a14:foregroundMark x1="43000" y1="80612" x2="42714" y2="87755"/>
                        <a14:foregroundMark x1="42714" y1="87755" x2="45071" y2="92551"/>
                        <a14:foregroundMark x1="45929" y1="91735" x2="41643" y2="95510"/>
                        <a14:foregroundMark x1="41643" y1="95510" x2="10286" y2="95306"/>
                        <a14:foregroundMark x1="10286" y1="95306" x2="8071" y2="91327"/>
                        <a14:foregroundMark x1="18357" y1="93469" x2="22500" y2="97653"/>
                        <a14:foregroundMark x1="22500" y1="97653" x2="28143" y2="97551"/>
                        <a14:foregroundMark x1="36214" y1="96429" x2="23143" y2="96122"/>
                        <a14:foregroundMark x1="64643" y1="8878" x2="63071" y2="17653"/>
                        <a14:foregroundMark x1="79643" y1="16633" x2="87429" y2="25816"/>
                        <a14:foregroundMark x1="87429" y1="25816" x2="90786" y2="31531"/>
                        <a14:foregroundMark x1="90786" y1="31531" x2="90643" y2="38469"/>
                        <a14:foregroundMark x1="90643" y1="38469" x2="89929" y2="38673"/>
                        <a14:foregroundMark x1="89786" y1="38469" x2="91929" y2="42245"/>
                        <a14:foregroundMark x1="90643" y1="42755" x2="75786" y2="45102"/>
                        <a14:foregroundMark x1="75786" y1="45102" x2="55143" y2="43776"/>
                        <a14:foregroundMark x1="55143" y1="43776" x2="53929" y2="43061"/>
                        <a14:foregroundMark x1="55286" y1="40816" x2="58857" y2="45918"/>
                        <a14:foregroundMark x1="58857" y1="45918" x2="63857" y2="47245"/>
                        <a14:foregroundMark x1="63857" y1="47245" x2="64929" y2="47143"/>
                        <a14:foregroundMark x1="69643" y1="46837" x2="79571" y2="47755"/>
                        <a14:foregroundMark x1="79571" y1="47755" x2="85000" y2="46837"/>
                        <a14:foregroundMark x1="89571" y1="45306" x2="92857" y2="42959"/>
                        <a14:foregroundMark x1="92857" y1="41837" x2="85929" y2="45714"/>
                        <a14:foregroundMark x1="61857" y1="14592" x2="62286" y2="8469"/>
                        <a14:foregroundMark x1="68500" y1="44082" x2="66286" y2="45918"/>
                        <a14:foregroundMark x1="70786" y1="46122" x2="64071" y2="46020"/>
                        <a14:foregroundMark x1="88786" y1="21735" x2="88643" y2="28163"/>
                        <a14:foregroundMark x1="57071" y1="32755" x2="56929" y2="39592"/>
                        <a14:foregroundMark x1="8357" y1="42041" x2="16214" y2="47857"/>
                        <a14:foregroundMark x1="16214" y1="47857" x2="25214" y2="49796"/>
                        <a14:foregroundMark x1="25214" y1="49796" x2="42071" y2="46224"/>
                        <a14:foregroundMark x1="45143" y1="41837" x2="46071" y2="43571"/>
                        <a14:foregroundMark x1="8786" y1="43571" x2="9857" y2="44694"/>
                        <a14:backgroundMark x1="15357" y1="98980" x2="16714" y2="99796"/>
                        <a14:backgroundMark x1="36786" y1="99286" x2="27643" y2="99898"/>
                        <a14:backgroundMark x1="16714" y1="99388" x2="20571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38" b="48901"/>
          <a:stretch/>
        </p:blipFill>
        <p:spPr bwMode="auto">
          <a:xfrm>
            <a:off x="8209694" y="4995201"/>
            <a:ext cx="1915599" cy="14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3E19BA67-91E7-40DF-9379-2EFCD860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0" b="95000" l="10000" r="90000">
                        <a14:foregroundMark x1="78111" y1="10568" x2="79778" y2="3750"/>
                        <a14:foregroundMark x1="79778" y1="3750" x2="80444" y2="3750"/>
                        <a14:foregroundMark x1="54556" y1="80341" x2="51778" y2="93523"/>
                        <a14:foregroundMark x1="26778" y1="92273" x2="20444" y2="95000"/>
                        <a14:foregroundMark x1="49778" y1="93864" x2="55778" y2="9352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54" y="4790712"/>
            <a:ext cx="866078" cy="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>
            <a:extLst>
              <a:ext uri="{FF2B5EF4-FFF2-40B4-BE49-F238E27FC236}">
                <a16:creationId xmlns:a16="http://schemas.microsoft.com/office/drawing/2014/main" id="{1F632336-84CD-4A74-8862-AEA5C605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5" y="211334"/>
            <a:ext cx="1013976" cy="10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>
            <a:extLst>
              <a:ext uri="{FF2B5EF4-FFF2-40B4-BE49-F238E27FC236}">
                <a16:creationId xmlns:a16="http://schemas.microsoft.com/office/drawing/2014/main" id="{52FE874F-7A0C-4C46-98CA-A09EA66E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7" y="523485"/>
            <a:ext cx="731891" cy="15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5B0A31F5-7355-41DD-8E93-899DFB9A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49" y="2903140"/>
            <a:ext cx="1884298" cy="14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27A57D-AE47-4F49-840C-980F3CCF5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85" y="2045274"/>
            <a:ext cx="1596871" cy="195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17479B62-2B1E-4367-8DDC-923E0114B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0" b="99082" l="8000" r="92857">
                        <a14:foregroundMark x1="30357" y1="54796" x2="24286" y2="90408"/>
                        <a14:foregroundMark x1="24286" y1="90408" x2="24000" y2="96837"/>
                        <a14:foregroundMark x1="29429" y1="35510" x2="28143" y2="5306"/>
                        <a14:foregroundMark x1="70214" y1="3980" x2="77500" y2="47551"/>
                        <a14:foregroundMark x1="77500" y1="47551" x2="77500" y2="48163"/>
                        <a14:foregroundMark x1="75143" y1="60204" x2="73571" y2="88776"/>
                        <a14:foregroundMark x1="62286" y1="73367" x2="59571" y2="73367"/>
                        <a14:foregroundMark x1="59000" y1="93878" x2="63429" y2="97551"/>
                        <a14:foregroundMark x1="63429" y1="97551" x2="68143" y2="98163"/>
                        <a14:foregroundMark x1="89500" y1="90510" x2="92071" y2="92143"/>
                        <a14:foregroundMark x1="92071" y1="92143" x2="90286" y2="96122"/>
                        <a14:foregroundMark x1="91786" y1="91327" x2="92643" y2="92551"/>
                        <a14:foregroundMark x1="88714" y1="94286" x2="69143" y2="99082"/>
                        <a14:foregroundMark x1="69143" y1="99082" x2="59286" y2="96633"/>
                        <a14:foregroundMark x1="59286" y1="96633" x2="54786" y2="93469"/>
                        <a14:foregroundMark x1="54786" y1="93469" x2="53929" y2="91020"/>
                        <a14:foregroundMark x1="34786" y1="72143" x2="39714" y2="74898"/>
                        <a14:foregroundMark x1="39714" y1="74898" x2="43000" y2="80612"/>
                        <a14:foregroundMark x1="43000" y1="80612" x2="42714" y2="87755"/>
                        <a14:foregroundMark x1="42714" y1="87755" x2="45071" y2="92551"/>
                        <a14:foregroundMark x1="45929" y1="91735" x2="41643" y2="95510"/>
                        <a14:foregroundMark x1="41643" y1="95510" x2="10286" y2="95306"/>
                        <a14:foregroundMark x1="10286" y1="95306" x2="8071" y2="91327"/>
                        <a14:foregroundMark x1="18357" y1="93469" x2="22500" y2="97653"/>
                        <a14:foregroundMark x1="22500" y1="97653" x2="28143" y2="97551"/>
                        <a14:foregroundMark x1="36214" y1="96429" x2="23143" y2="96122"/>
                        <a14:foregroundMark x1="64643" y1="8878" x2="63071" y2="17653"/>
                        <a14:foregroundMark x1="79643" y1="16633" x2="87429" y2="25816"/>
                        <a14:foregroundMark x1="87429" y1="25816" x2="90786" y2="31531"/>
                        <a14:foregroundMark x1="90786" y1="31531" x2="90643" y2="38469"/>
                        <a14:foregroundMark x1="90643" y1="38469" x2="89929" y2="38673"/>
                        <a14:foregroundMark x1="89786" y1="38469" x2="91929" y2="42245"/>
                        <a14:foregroundMark x1="90643" y1="42755" x2="75786" y2="45102"/>
                        <a14:foregroundMark x1="75786" y1="45102" x2="55143" y2="43776"/>
                        <a14:foregroundMark x1="55143" y1="43776" x2="53929" y2="43061"/>
                        <a14:foregroundMark x1="55286" y1="40816" x2="58857" y2="45918"/>
                        <a14:foregroundMark x1="58857" y1="45918" x2="63857" y2="47245"/>
                        <a14:foregroundMark x1="63857" y1="47245" x2="64929" y2="47143"/>
                        <a14:foregroundMark x1="69643" y1="46837" x2="79571" y2="47755"/>
                        <a14:foregroundMark x1="79571" y1="47755" x2="85000" y2="46837"/>
                        <a14:foregroundMark x1="89571" y1="45306" x2="92857" y2="42959"/>
                        <a14:foregroundMark x1="92857" y1="41837" x2="85929" y2="45714"/>
                        <a14:foregroundMark x1="61857" y1="14592" x2="62286" y2="8469"/>
                        <a14:foregroundMark x1="68500" y1="44082" x2="66286" y2="45918"/>
                        <a14:foregroundMark x1="70786" y1="46122" x2="64071" y2="46020"/>
                        <a14:foregroundMark x1="88786" y1="21735" x2="88643" y2="28163"/>
                        <a14:foregroundMark x1="57071" y1="32755" x2="56929" y2="39592"/>
                        <a14:foregroundMark x1="8357" y1="42041" x2="16214" y2="47857"/>
                        <a14:foregroundMark x1="16214" y1="47857" x2="25214" y2="49796"/>
                        <a14:foregroundMark x1="25214" y1="49796" x2="42071" y2="46224"/>
                        <a14:foregroundMark x1="45143" y1="41837" x2="46071" y2="43571"/>
                        <a14:foregroundMark x1="8786" y1="43571" x2="9857" y2="44694"/>
                        <a14:backgroundMark x1="15357" y1="98980" x2="16714" y2="99796"/>
                        <a14:backgroundMark x1="36786" y1="99286" x2="27643" y2="99898"/>
                        <a14:backgroundMark x1="16714" y1="99388" x2="20571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38" b="48901"/>
          <a:stretch/>
        </p:blipFill>
        <p:spPr bwMode="auto">
          <a:xfrm>
            <a:off x="390005" y="789436"/>
            <a:ext cx="1915599" cy="14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>
            <a:extLst>
              <a:ext uri="{FF2B5EF4-FFF2-40B4-BE49-F238E27FC236}">
                <a16:creationId xmlns:a16="http://schemas.microsoft.com/office/drawing/2014/main" id="{89818C2A-B897-4E70-A2F7-314CD4409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0" b="99082" l="8000" r="92857">
                        <a14:foregroundMark x1="30357" y1="54796" x2="24286" y2="90408"/>
                        <a14:foregroundMark x1="24286" y1="90408" x2="24000" y2="96837"/>
                        <a14:foregroundMark x1="29429" y1="35510" x2="28143" y2="5306"/>
                        <a14:foregroundMark x1="70214" y1="3980" x2="77500" y2="47551"/>
                        <a14:foregroundMark x1="77500" y1="47551" x2="77500" y2="48163"/>
                        <a14:foregroundMark x1="75143" y1="60204" x2="73571" y2="88776"/>
                        <a14:foregroundMark x1="62286" y1="73367" x2="59571" y2="73367"/>
                        <a14:foregroundMark x1="59000" y1="93878" x2="63429" y2="97551"/>
                        <a14:foregroundMark x1="63429" y1="97551" x2="68143" y2="98163"/>
                        <a14:foregroundMark x1="89500" y1="90510" x2="92071" y2="92143"/>
                        <a14:foregroundMark x1="92071" y1="92143" x2="90286" y2="96122"/>
                        <a14:foregroundMark x1="91786" y1="91327" x2="92643" y2="92551"/>
                        <a14:foregroundMark x1="88714" y1="94286" x2="69143" y2="99082"/>
                        <a14:foregroundMark x1="69143" y1="99082" x2="59286" y2="96633"/>
                        <a14:foregroundMark x1="59286" y1="96633" x2="54786" y2="93469"/>
                        <a14:foregroundMark x1="54786" y1="93469" x2="53929" y2="91020"/>
                        <a14:foregroundMark x1="34786" y1="72143" x2="39714" y2="74898"/>
                        <a14:foregroundMark x1="39714" y1="74898" x2="43000" y2="80612"/>
                        <a14:foregroundMark x1="43000" y1="80612" x2="42714" y2="87755"/>
                        <a14:foregroundMark x1="42714" y1="87755" x2="45071" y2="92551"/>
                        <a14:foregroundMark x1="45929" y1="91735" x2="41643" y2="95510"/>
                        <a14:foregroundMark x1="41643" y1="95510" x2="10286" y2="95306"/>
                        <a14:foregroundMark x1="10286" y1="95306" x2="8071" y2="91327"/>
                        <a14:foregroundMark x1="18357" y1="93469" x2="22500" y2="97653"/>
                        <a14:foregroundMark x1="22500" y1="97653" x2="28143" y2="97551"/>
                        <a14:foregroundMark x1="36214" y1="96429" x2="23143" y2="96122"/>
                        <a14:foregroundMark x1="64643" y1="8878" x2="63071" y2="17653"/>
                        <a14:foregroundMark x1="79643" y1="16633" x2="87429" y2="25816"/>
                        <a14:foregroundMark x1="87429" y1="25816" x2="90786" y2="31531"/>
                        <a14:foregroundMark x1="90786" y1="31531" x2="90643" y2="38469"/>
                        <a14:foregroundMark x1="90643" y1="38469" x2="89929" y2="38673"/>
                        <a14:foregroundMark x1="89786" y1="38469" x2="91929" y2="42245"/>
                        <a14:foregroundMark x1="90643" y1="42755" x2="75786" y2="45102"/>
                        <a14:foregroundMark x1="75786" y1="45102" x2="55143" y2="43776"/>
                        <a14:foregroundMark x1="55143" y1="43776" x2="53929" y2="43061"/>
                        <a14:foregroundMark x1="55286" y1="40816" x2="58857" y2="45918"/>
                        <a14:foregroundMark x1="58857" y1="45918" x2="63857" y2="47245"/>
                        <a14:foregroundMark x1="63857" y1="47245" x2="64929" y2="47143"/>
                        <a14:foregroundMark x1="69643" y1="46837" x2="79571" y2="47755"/>
                        <a14:foregroundMark x1="79571" y1="47755" x2="85000" y2="46837"/>
                        <a14:foregroundMark x1="89571" y1="45306" x2="92857" y2="42959"/>
                        <a14:foregroundMark x1="92857" y1="41837" x2="85929" y2="45714"/>
                        <a14:foregroundMark x1="61857" y1="14592" x2="62286" y2="8469"/>
                        <a14:foregroundMark x1="68500" y1="44082" x2="66286" y2="45918"/>
                        <a14:foregroundMark x1="70786" y1="46122" x2="64071" y2="46020"/>
                        <a14:foregroundMark x1="88786" y1="21735" x2="88643" y2="28163"/>
                        <a14:foregroundMark x1="57071" y1="32755" x2="56929" y2="39592"/>
                        <a14:foregroundMark x1="8357" y1="42041" x2="16214" y2="47857"/>
                        <a14:foregroundMark x1="16214" y1="47857" x2="25214" y2="49796"/>
                        <a14:foregroundMark x1="25214" y1="49796" x2="42071" y2="46224"/>
                        <a14:foregroundMark x1="45143" y1="41837" x2="46071" y2="43571"/>
                        <a14:foregroundMark x1="8786" y1="43571" x2="9857" y2="44694"/>
                        <a14:backgroundMark x1="15357" y1="98980" x2="16714" y2="99796"/>
                        <a14:backgroundMark x1="36786" y1="99286" x2="27643" y2="99898"/>
                        <a14:backgroundMark x1="16714" y1="99388" x2="20571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3" t="-480" r="695" b="49381"/>
          <a:stretch/>
        </p:blipFill>
        <p:spPr bwMode="auto">
          <a:xfrm>
            <a:off x="5896419" y="675378"/>
            <a:ext cx="1915599" cy="14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2">
            <a:extLst>
              <a:ext uri="{FF2B5EF4-FFF2-40B4-BE49-F238E27FC236}">
                <a16:creationId xmlns:a16="http://schemas.microsoft.com/office/drawing/2014/main" id="{D6DD5FA0-1138-466E-AD88-FB068B44B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0" b="99082" l="8000" r="92857">
                        <a14:foregroundMark x1="30357" y1="54796" x2="24286" y2="90408"/>
                        <a14:foregroundMark x1="24286" y1="90408" x2="24000" y2="96837"/>
                        <a14:foregroundMark x1="29429" y1="35510" x2="28143" y2="5306"/>
                        <a14:foregroundMark x1="70214" y1="3980" x2="77500" y2="47551"/>
                        <a14:foregroundMark x1="77500" y1="47551" x2="77500" y2="48163"/>
                        <a14:foregroundMark x1="75143" y1="60204" x2="73571" y2="88776"/>
                        <a14:foregroundMark x1="62286" y1="73367" x2="59571" y2="73367"/>
                        <a14:foregroundMark x1="59000" y1="93878" x2="63429" y2="97551"/>
                        <a14:foregroundMark x1="63429" y1="97551" x2="68143" y2="98163"/>
                        <a14:foregroundMark x1="89500" y1="90510" x2="92071" y2="92143"/>
                        <a14:foregroundMark x1="92071" y1="92143" x2="90286" y2="96122"/>
                        <a14:foregroundMark x1="91786" y1="91327" x2="92643" y2="92551"/>
                        <a14:foregroundMark x1="88714" y1="94286" x2="69143" y2="99082"/>
                        <a14:foregroundMark x1="69143" y1="99082" x2="59286" y2="96633"/>
                        <a14:foregroundMark x1="59286" y1="96633" x2="54786" y2="93469"/>
                        <a14:foregroundMark x1="54786" y1="93469" x2="53929" y2="91020"/>
                        <a14:foregroundMark x1="34786" y1="72143" x2="39714" y2="74898"/>
                        <a14:foregroundMark x1="39714" y1="74898" x2="43000" y2="80612"/>
                        <a14:foregroundMark x1="43000" y1="80612" x2="42714" y2="87755"/>
                        <a14:foregroundMark x1="42714" y1="87755" x2="45071" y2="92551"/>
                        <a14:foregroundMark x1="45929" y1="91735" x2="41643" y2="95510"/>
                        <a14:foregroundMark x1="41643" y1="95510" x2="10286" y2="95306"/>
                        <a14:foregroundMark x1="10286" y1="95306" x2="8071" y2="91327"/>
                        <a14:foregroundMark x1="18357" y1="93469" x2="22500" y2="97653"/>
                        <a14:foregroundMark x1="22500" y1="97653" x2="28143" y2="97551"/>
                        <a14:foregroundMark x1="36214" y1="96429" x2="23143" y2="96122"/>
                        <a14:foregroundMark x1="64643" y1="8878" x2="63071" y2="17653"/>
                        <a14:foregroundMark x1="79643" y1="16633" x2="87429" y2="25816"/>
                        <a14:foregroundMark x1="87429" y1="25816" x2="90786" y2="31531"/>
                        <a14:foregroundMark x1="90786" y1="31531" x2="90643" y2="38469"/>
                        <a14:foregroundMark x1="90643" y1="38469" x2="89929" y2="38673"/>
                        <a14:foregroundMark x1="89786" y1="38469" x2="91929" y2="42245"/>
                        <a14:foregroundMark x1="90643" y1="42755" x2="75786" y2="45102"/>
                        <a14:foregroundMark x1="75786" y1="45102" x2="55143" y2="43776"/>
                        <a14:foregroundMark x1="55143" y1="43776" x2="53929" y2="43061"/>
                        <a14:foregroundMark x1="55286" y1="40816" x2="58857" y2="45918"/>
                        <a14:foregroundMark x1="58857" y1="45918" x2="63857" y2="47245"/>
                        <a14:foregroundMark x1="63857" y1="47245" x2="64929" y2="47143"/>
                        <a14:foregroundMark x1="69643" y1="46837" x2="79571" y2="47755"/>
                        <a14:foregroundMark x1="79571" y1="47755" x2="85000" y2="46837"/>
                        <a14:foregroundMark x1="89571" y1="45306" x2="92857" y2="42959"/>
                        <a14:foregroundMark x1="92857" y1="41837" x2="85929" y2="45714"/>
                        <a14:foregroundMark x1="61857" y1="14592" x2="62286" y2="8469"/>
                        <a14:foregroundMark x1="68500" y1="44082" x2="66286" y2="45918"/>
                        <a14:foregroundMark x1="70786" y1="46122" x2="64071" y2="46020"/>
                        <a14:foregroundMark x1="88786" y1="21735" x2="88643" y2="28163"/>
                        <a14:foregroundMark x1="57071" y1="32755" x2="56929" y2="39592"/>
                        <a14:foregroundMark x1="8357" y1="42041" x2="16214" y2="47857"/>
                        <a14:foregroundMark x1="16214" y1="47857" x2="25214" y2="49796"/>
                        <a14:foregroundMark x1="25214" y1="49796" x2="42071" y2="46224"/>
                        <a14:foregroundMark x1="45143" y1="41837" x2="46071" y2="43571"/>
                        <a14:foregroundMark x1="8786" y1="43571" x2="9857" y2="44694"/>
                        <a14:backgroundMark x1="15357" y1="98980" x2="16714" y2="99796"/>
                        <a14:backgroundMark x1="36786" y1="99286" x2="27643" y2="99898"/>
                        <a14:backgroundMark x1="16714" y1="99388" x2="20571" y2="9989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795" r="50891" b="-1894"/>
          <a:stretch/>
        </p:blipFill>
        <p:spPr bwMode="auto">
          <a:xfrm>
            <a:off x="9799549" y="2775804"/>
            <a:ext cx="2115321" cy="15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>
            <a:extLst>
              <a:ext uri="{FF2B5EF4-FFF2-40B4-BE49-F238E27FC236}">
                <a16:creationId xmlns:a16="http://schemas.microsoft.com/office/drawing/2014/main" id="{71571005-E1FC-40D5-9877-FAAC63B60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92" y="4754619"/>
            <a:ext cx="1102094" cy="14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>
            <a:extLst>
              <a:ext uri="{FF2B5EF4-FFF2-40B4-BE49-F238E27FC236}">
                <a16:creationId xmlns:a16="http://schemas.microsoft.com/office/drawing/2014/main" id="{8455C2E7-015B-4CAC-8D05-D9A2DA01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76" y="832054"/>
            <a:ext cx="1015859" cy="11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>
            <a:extLst>
              <a:ext uri="{FF2B5EF4-FFF2-40B4-BE49-F238E27FC236}">
                <a16:creationId xmlns:a16="http://schemas.microsoft.com/office/drawing/2014/main" id="{A4B5E0AC-E891-44BF-A994-ED569046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46" y="415488"/>
            <a:ext cx="858496" cy="17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>
            <a:extLst>
              <a:ext uri="{FF2B5EF4-FFF2-40B4-BE49-F238E27FC236}">
                <a16:creationId xmlns:a16="http://schemas.microsoft.com/office/drawing/2014/main" id="{A1642D8B-1CBC-4734-82EE-675CF9E0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57" y="4900762"/>
            <a:ext cx="2584084" cy="16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>
            <a:extLst>
              <a:ext uri="{FF2B5EF4-FFF2-40B4-BE49-F238E27FC236}">
                <a16:creationId xmlns:a16="http://schemas.microsoft.com/office/drawing/2014/main" id="{809C1B27-F527-469D-AC98-2A47A278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2" b="89766" l="7301" r="92784">
                        <a14:foregroundMark x1="14856" y1="40789" x2="7301" y2="38743"/>
                        <a14:foregroundMark x1="44992" y1="74269" x2="36418" y2="75585"/>
                        <a14:foregroundMark x1="92784" y1="61111" x2="91511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23" y="4641748"/>
            <a:ext cx="2920551" cy="16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8">
            <a:extLst>
              <a:ext uri="{FF2B5EF4-FFF2-40B4-BE49-F238E27FC236}">
                <a16:creationId xmlns:a16="http://schemas.microsoft.com/office/drawing/2014/main" id="{051BD454-51AD-451B-A640-BF6CB407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34" y="2984901"/>
            <a:ext cx="2160526" cy="12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0">
            <a:extLst>
              <a:ext uri="{FF2B5EF4-FFF2-40B4-BE49-F238E27FC236}">
                <a16:creationId xmlns:a16="http://schemas.microsoft.com/office/drawing/2014/main" id="{B682FF13-8EB1-4307-B7B1-A319CFE4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460" y="789578"/>
            <a:ext cx="1075275" cy="10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6CF5A269-A75A-43FF-8B37-C5DE63C4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78" b="89778" l="1778" r="91111">
                        <a14:foregroundMark x1="29778" y1="49778" x2="5778" y2="50667"/>
                        <a14:foregroundMark x1="81778" y1="51111" x2="89778" y2="51111"/>
                        <a14:foregroundMark x1="1778" y1="49333" x2="1778" y2="49333"/>
                        <a14:foregroundMark x1="89333" y1="48444" x2="91111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9521">
            <a:off x="8506090" y="4833666"/>
            <a:ext cx="1808417" cy="18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>
            <a:extLst>
              <a:ext uri="{FF2B5EF4-FFF2-40B4-BE49-F238E27FC236}">
                <a16:creationId xmlns:a16="http://schemas.microsoft.com/office/drawing/2014/main" id="{13970C0B-3B86-45BA-9021-7086E160AE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5510" y="31654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Крест 35">
            <a:extLst>
              <a:ext uri="{FF2B5EF4-FFF2-40B4-BE49-F238E27FC236}">
                <a16:creationId xmlns:a16="http://schemas.microsoft.com/office/drawing/2014/main" id="{4F651A72-79DA-4B8E-98A4-D72DDE30F9DF}"/>
              </a:ext>
            </a:extLst>
          </p:cNvPr>
          <p:cNvSpPr/>
          <p:nvPr/>
        </p:nvSpPr>
        <p:spPr>
          <a:xfrm>
            <a:off x="10975246" y="77878"/>
            <a:ext cx="1183591" cy="702702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25" dirty="0" err="1">
                <a:solidFill>
                  <a:prstClr val="white"/>
                </a:solidFill>
                <a:latin typeface="Segoe Print" panose="02000600000000000000" pitchFamily="2" charset="0"/>
              </a:rPr>
              <a:t>Реч.материал</a:t>
            </a:r>
            <a:endParaRPr kumimoji="0" lang="ru-RU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37D287-D382-4392-8B6B-8CF9E76432E8}"/>
              </a:ext>
            </a:extLst>
          </p:cNvPr>
          <p:cNvSpPr txBox="1"/>
          <p:nvPr/>
        </p:nvSpPr>
        <p:spPr>
          <a:xfrm>
            <a:off x="210663" y="68019"/>
            <a:ext cx="1023872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кондитера торт с виноградом – виноградный, пирожное с гранатом – гранатовое, … (клик на изделие)</a:t>
            </a:r>
            <a:endParaRPr lang="ru-RU" sz="1600" dirty="0"/>
          </a:p>
        </p:txBody>
      </p:sp>
      <p:pic>
        <p:nvPicPr>
          <p:cNvPr id="45" name="Picture 10">
            <a:extLst>
              <a:ext uri="{FF2B5EF4-FFF2-40B4-BE49-F238E27FC236}">
                <a16:creationId xmlns:a16="http://schemas.microsoft.com/office/drawing/2014/main" id="{8541295E-1990-42CA-BCE2-F7102E02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524" b="90000" l="4000" r="97444">
                        <a14:foregroundMark x1="72333" y1="86190" x2="62222" y2="90317"/>
                        <a14:foregroundMark x1="62222" y1="90317" x2="18222" y2="90397"/>
                        <a14:foregroundMark x1="18222" y1="90397" x2="8556" y2="77540"/>
                        <a14:foregroundMark x1="8556" y1="77540" x2="11222" y2="61905"/>
                        <a14:foregroundMark x1="11222" y1="61905" x2="9333" y2="54524"/>
                        <a14:foregroundMark x1="9333" y1="54524" x2="12444" y2="52460"/>
                        <a14:foregroundMark x1="8667" y1="53333" x2="4667" y2="59762"/>
                        <a14:foregroundMark x1="4667" y1="59762" x2="4222" y2="66825"/>
                        <a14:foregroundMark x1="4222" y1="66825" x2="7889" y2="72460"/>
                        <a14:foregroundMark x1="74667" y1="17143" x2="86222" y2="31587"/>
                        <a14:foregroundMark x1="86222" y1="31587" x2="86667" y2="33810"/>
                        <a14:foregroundMark x1="71778" y1="19206" x2="86889" y2="29841"/>
                        <a14:foregroundMark x1="86889" y1="29841" x2="91889" y2="35952"/>
                        <a14:foregroundMark x1="91889" y1="35952" x2="92556" y2="43571"/>
                        <a14:foregroundMark x1="92556" y1="43571" x2="87000" y2="50079"/>
                        <a14:foregroundMark x1="87000" y1="50079" x2="76444" y2="45397"/>
                        <a14:foregroundMark x1="76444" y1="45397" x2="59889" y2="25873"/>
                        <a14:foregroundMark x1="59889" y1="25873" x2="65444" y2="17540"/>
                        <a14:foregroundMark x1="52444" y1="4524" x2="54889" y2="9683"/>
                        <a14:foregroundMark x1="65889" y1="16111" x2="72778" y2="24841"/>
                        <a14:foregroundMark x1="69222" y1="18492" x2="64111" y2="12381"/>
                        <a14:foregroundMark x1="64111" y1="12381" x2="55667" y2="6746"/>
                        <a14:foregroundMark x1="95111" y1="36905" x2="97444" y2="41429"/>
                        <a14:foregroundMark x1="64667" y1="13492" x2="61778" y2="10952"/>
                        <a14:foregroundMark x1="70778" y1="17937" x2="61556" y2="13810"/>
                        <a14:foregroundMark x1="61556" y1="13810" x2="65222" y2="1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72" y="2557594"/>
            <a:ext cx="620879" cy="8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6">
            <a:extLst>
              <a:ext uri="{FF2B5EF4-FFF2-40B4-BE49-F238E27FC236}">
                <a16:creationId xmlns:a16="http://schemas.microsoft.com/office/drawing/2014/main" id="{439F7018-9B7C-4391-B6A5-CF2EE0251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11" y="4851218"/>
            <a:ext cx="897408" cy="8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38A64517-ADF0-4BB4-AF0E-53B304A8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47" y="2894881"/>
            <a:ext cx="688512" cy="7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B5B9AA09-7690-4C84-9FC7-CE31C63D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056" b="90000" l="135" r="97443">
                        <a14:foregroundMark x1="60431" y1="21204" x2="53701" y2="4444"/>
                        <a14:foregroundMark x1="42934" y1="12870" x2="32436" y2="12037"/>
                        <a14:foregroundMark x1="41050" y1="8704" x2="54240" y2="3148"/>
                        <a14:foregroundMark x1="55855" y1="3611" x2="81965" y2="13796"/>
                        <a14:foregroundMark x1="55182" y1="43148" x2="58008" y2="87870"/>
                        <a14:foregroundMark x1="52490" y1="76019" x2="30956" y2="76389"/>
                        <a14:foregroundMark x1="30956" y1="76389" x2="6057" y2="83611"/>
                        <a14:foregroundMark x1="3499" y1="82778" x2="135" y2="83426"/>
                        <a14:foregroundMark x1="86272" y1="75093" x2="94347" y2="70648"/>
                        <a14:foregroundMark x1="94347" y1="70648" x2="90713" y2="63704"/>
                        <a14:foregroundMark x1="90713" y1="63704" x2="78062" y2="52315"/>
                        <a14:foregroundMark x1="63795" y1="41667" x2="74563" y2="27685"/>
                        <a14:foregroundMark x1="71198" y1="27963" x2="50875" y2="23241"/>
                        <a14:foregroundMark x1="50875" y1="23241" x2="41050" y2="26204"/>
                        <a14:foregroundMark x1="45760" y1="28333" x2="64199" y2="25648"/>
                        <a14:foregroundMark x1="61104" y1="29167" x2="54240" y2="35556"/>
                        <a14:foregroundMark x1="53701" y1="37685" x2="51817" y2="52500"/>
                        <a14:foregroundMark x1="51817" y1="52500" x2="53432" y2="59444"/>
                        <a14:foregroundMark x1="53432" y1="59444" x2="45760" y2="74537"/>
                        <a14:foregroundMark x1="44818" y1="70278" x2="38358" y2="64352"/>
                        <a14:foregroundMark x1="38358" y1="64352" x2="35801" y2="55833"/>
                        <a14:foregroundMark x1="33109" y1="57315" x2="28398" y2="64259"/>
                        <a14:foregroundMark x1="28398" y1="64259" x2="28129" y2="66019"/>
                        <a14:foregroundMark x1="31494" y1="58241" x2="37147" y2="52315"/>
                        <a14:foregroundMark x1="37147" y1="52315" x2="37954" y2="52037"/>
                        <a14:foregroundMark x1="93943" y1="71111" x2="97443" y2="72778"/>
                        <a14:foregroundMark x1="73755" y1="88241" x2="66891" y2="89722"/>
                        <a14:foregroundMark x1="50336" y1="46574" x2="48452" y2="42130"/>
                        <a14:foregroundMark x1="3499" y1="81019" x2="4845" y2="80463"/>
                        <a14:foregroundMark x1="6999" y1="77500" x2="10633" y2="73426"/>
                        <a14:foregroundMark x1="13997" y1="71944" x2="32436" y2="76574"/>
                        <a14:foregroundMark x1="20188" y1="70926" x2="14266" y2="7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7" y="4076776"/>
            <a:ext cx="2037232" cy="29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>
            <a:extLst>
              <a:ext uri="{FF2B5EF4-FFF2-40B4-BE49-F238E27FC236}">
                <a16:creationId xmlns:a16="http://schemas.microsoft.com/office/drawing/2014/main" id="{1EAC0D22-965B-4562-BF9B-8C9CA4FB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9788" y="2254487"/>
            <a:ext cx="771815" cy="10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92A805DE-D6A6-4D67-9A93-05E951F7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00" b="90333" l="1889" r="96000">
                        <a14:foregroundMark x1="26222" y1="9111" x2="31444" y2="15222"/>
                        <a14:foregroundMark x1="31444" y1="15222" x2="40222" y2="8000"/>
                        <a14:foregroundMark x1="23889" y1="27889" x2="7889" y2="35222"/>
                        <a14:foregroundMark x1="7889" y1="35222" x2="3111" y2="41444"/>
                        <a14:foregroundMark x1="3111" y1="41444" x2="4333" y2="56444"/>
                        <a14:foregroundMark x1="4333" y1="56444" x2="8556" y2="62667"/>
                        <a14:foregroundMark x1="8556" y1="62667" x2="18222" y2="68667"/>
                        <a14:foregroundMark x1="81222" y1="59222" x2="90778" y2="71556"/>
                        <a14:foregroundMark x1="90778" y1="71556" x2="90444" y2="79444"/>
                        <a14:foregroundMark x1="90444" y1="79444" x2="93444" y2="71222"/>
                        <a14:foregroundMark x1="93444" y1="71222" x2="93222" y2="63778"/>
                        <a14:foregroundMark x1="93222" y1="63778" x2="92222" y2="61889"/>
                        <a14:foregroundMark x1="92667" y1="65556" x2="95889" y2="73778"/>
                        <a14:foregroundMark x1="95889" y1="73778" x2="96111" y2="80556"/>
                        <a14:foregroundMark x1="13778" y1="61667" x2="6889" y2="58000"/>
                        <a14:foregroundMark x1="6889" y1="58000" x2="1889" y2="52333"/>
                        <a14:foregroundMark x1="1889" y1="52333" x2="2667" y2="46444"/>
                        <a14:foregroundMark x1="15111" y1="86333" x2="20333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01" y="814161"/>
            <a:ext cx="740111" cy="7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>
            <a:extLst>
              <a:ext uri="{FF2B5EF4-FFF2-40B4-BE49-F238E27FC236}">
                <a16:creationId xmlns:a16="http://schemas.microsoft.com/office/drawing/2014/main" id="{0A888D4B-6558-4FEA-9EE5-5E8FC7E8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73" y="508558"/>
            <a:ext cx="787727" cy="7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B26F61B-C896-4633-A1BF-C201DBAE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459" b="94595" l="9422" r="94833">
                        <a14:foregroundMark x1="94833" y1="53041" x2="93921" y2="58108"/>
                        <a14:foregroundMark x1="65653" y1="94595" x2="56839" y2="93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7" y="272969"/>
            <a:ext cx="1062728" cy="9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CB634E8-8A37-41B0-B9CC-D33663810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674" b="91588" l="6628" r="92791">
                        <a14:foregroundMark x1="9302" y1="79180" x2="7442" y2="80652"/>
                        <a14:foregroundMark x1="9070" y1="82755" x2="6744" y2="82545"/>
                        <a14:foregroundMark x1="43256" y1="88644" x2="50698" y2="91588"/>
                        <a14:foregroundMark x1="50698" y1="91588" x2="52326" y2="91167"/>
                        <a14:foregroundMark x1="91395" y1="74448" x2="92791" y2="7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7955" r="3261" b="4791"/>
          <a:stretch/>
        </p:blipFill>
        <p:spPr bwMode="auto">
          <a:xfrm>
            <a:off x="8925510" y="173179"/>
            <a:ext cx="1013976" cy="9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id="{189C145A-76FE-4FF0-BC94-176006D61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674" b="91588" l="6628" r="92791">
                        <a14:foregroundMark x1="9302" y1="79180" x2="7442" y2="80652"/>
                        <a14:foregroundMark x1="9070" y1="82755" x2="6744" y2="82545"/>
                        <a14:foregroundMark x1="43256" y1="88644" x2="50698" y2="91588"/>
                        <a14:foregroundMark x1="50698" y1="91588" x2="52326" y2="91167"/>
                        <a14:foregroundMark x1="91395" y1="74448" x2="92791" y2="7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7955" r="3261" b="4791"/>
          <a:stretch/>
        </p:blipFill>
        <p:spPr bwMode="auto">
          <a:xfrm>
            <a:off x="6523636" y="4750866"/>
            <a:ext cx="1378425" cy="12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>
            <a:extLst>
              <a:ext uri="{FF2B5EF4-FFF2-40B4-BE49-F238E27FC236}">
                <a16:creationId xmlns:a16="http://schemas.microsoft.com/office/drawing/2014/main" id="{22C2DA15-3908-488E-8826-BA2EE221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00" b="90333" l="1889" r="96000">
                        <a14:foregroundMark x1="26222" y1="9111" x2="31444" y2="15222"/>
                        <a14:foregroundMark x1="31444" y1="15222" x2="40222" y2="8000"/>
                        <a14:foregroundMark x1="23889" y1="27889" x2="7889" y2="35222"/>
                        <a14:foregroundMark x1="7889" y1="35222" x2="3111" y2="41444"/>
                        <a14:foregroundMark x1="3111" y1="41444" x2="4333" y2="56444"/>
                        <a14:foregroundMark x1="4333" y1="56444" x2="8556" y2="62667"/>
                        <a14:foregroundMark x1="8556" y1="62667" x2="18222" y2="68667"/>
                        <a14:foregroundMark x1="81222" y1="59222" x2="90778" y2="71556"/>
                        <a14:foregroundMark x1="90778" y1="71556" x2="90444" y2="79444"/>
                        <a14:foregroundMark x1="90444" y1="79444" x2="93444" y2="71222"/>
                        <a14:foregroundMark x1="93444" y1="71222" x2="93222" y2="63778"/>
                        <a14:foregroundMark x1="93222" y1="63778" x2="92222" y2="61889"/>
                        <a14:foregroundMark x1="92667" y1="65556" x2="95889" y2="73778"/>
                        <a14:foregroundMark x1="95889" y1="73778" x2="96111" y2="80556"/>
                        <a14:foregroundMark x1="13778" y1="61667" x2="6889" y2="58000"/>
                        <a14:foregroundMark x1="6889" y1="58000" x2="1889" y2="52333"/>
                        <a14:foregroundMark x1="1889" y1="52333" x2="2667" y2="46444"/>
                        <a14:foregroundMark x1="15111" y1="86333" x2="20333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19" y="2554506"/>
            <a:ext cx="886311" cy="8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>
            <a:extLst>
              <a:ext uri="{FF2B5EF4-FFF2-40B4-BE49-F238E27FC236}">
                <a16:creationId xmlns:a16="http://schemas.microsoft.com/office/drawing/2014/main" id="{46838E4C-9520-4F0E-BFCA-F97087A0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524" b="90000" l="4000" r="97444">
                        <a14:foregroundMark x1="72333" y1="86190" x2="62222" y2="90317"/>
                        <a14:foregroundMark x1="62222" y1="90317" x2="18222" y2="90397"/>
                        <a14:foregroundMark x1="18222" y1="90397" x2="8556" y2="77540"/>
                        <a14:foregroundMark x1="8556" y1="77540" x2="11222" y2="61905"/>
                        <a14:foregroundMark x1="11222" y1="61905" x2="9333" y2="54524"/>
                        <a14:foregroundMark x1="9333" y1="54524" x2="12444" y2="52460"/>
                        <a14:foregroundMark x1="8667" y1="53333" x2="4667" y2="59762"/>
                        <a14:foregroundMark x1="4667" y1="59762" x2="4222" y2="66825"/>
                        <a14:foregroundMark x1="4222" y1="66825" x2="7889" y2="72460"/>
                        <a14:foregroundMark x1="74667" y1="17143" x2="86222" y2="31587"/>
                        <a14:foregroundMark x1="86222" y1="31587" x2="86667" y2="33810"/>
                        <a14:foregroundMark x1="71778" y1="19206" x2="86889" y2="29841"/>
                        <a14:foregroundMark x1="86889" y1="29841" x2="91889" y2="35952"/>
                        <a14:foregroundMark x1="91889" y1="35952" x2="92556" y2="43571"/>
                        <a14:foregroundMark x1="92556" y1="43571" x2="87000" y2="50079"/>
                        <a14:foregroundMark x1="87000" y1="50079" x2="76444" y2="45397"/>
                        <a14:foregroundMark x1="76444" y1="45397" x2="59889" y2="25873"/>
                        <a14:foregroundMark x1="59889" y1="25873" x2="65444" y2="17540"/>
                        <a14:foregroundMark x1="52444" y1="4524" x2="54889" y2="9683"/>
                        <a14:foregroundMark x1="65889" y1="16111" x2="72778" y2="24841"/>
                        <a14:foregroundMark x1="69222" y1="18492" x2="64111" y2="12381"/>
                        <a14:foregroundMark x1="64111" y1="12381" x2="55667" y2="6746"/>
                        <a14:foregroundMark x1="95111" y1="36905" x2="97444" y2="41429"/>
                        <a14:foregroundMark x1="64667" y1="13492" x2="61778" y2="10952"/>
                        <a14:foregroundMark x1="70778" y1="17937" x2="61556" y2="13810"/>
                        <a14:foregroundMark x1="61556" y1="13810" x2="65222" y2="1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23" y="4812801"/>
            <a:ext cx="668536" cy="9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>
            <a:extLst>
              <a:ext uri="{FF2B5EF4-FFF2-40B4-BE49-F238E27FC236}">
                <a16:creationId xmlns:a16="http://schemas.microsoft.com/office/drawing/2014/main" id="{36CFF1A8-DD48-419F-940A-608A77EF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59" y="4535879"/>
            <a:ext cx="787727" cy="7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12A72E-3B26-4117-AE7F-BD314F29CF70}"/>
              </a:ext>
            </a:extLst>
          </p:cNvPr>
          <p:cNvGrpSpPr/>
          <p:nvPr/>
        </p:nvGrpSpPr>
        <p:grpSpPr>
          <a:xfrm>
            <a:off x="8495201" y="2877340"/>
            <a:ext cx="1262798" cy="1419568"/>
            <a:chOff x="8330026" y="2674012"/>
            <a:chExt cx="1262798" cy="1419568"/>
          </a:xfrm>
        </p:grpSpPr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0F8C5DE4-4640-433C-A401-9B73CFF83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778" b="98638" l="4565" r="97283">
                          <a14:foregroundMark x1="56413" y1="9241" x2="74022" y2="10019"/>
                          <a14:foregroundMark x1="87717" y1="14786" x2="91196" y2="8949"/>
                          <a14:foregroundMark x1="90217" y1="8949" x2="85870" y2="23638"/>
                          <a14:foregroundMark x1="85870" y1="23638" x2="86196" y2="27237"/>
                          <a14:foregroundMark x1="89565" y1="8658" x2="94783" y2="2529"/>
                          <a14:foregroundMark x1="94783" y1="2529" x2="97391" y2="875"/>
                          <a14:foregroundMark x1="12283" y1="85603" x2="4565" y2="98638"/>
                          <a14:foregroundMark x1="4565" y1="98638" x2="4565" y2="98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16820">
              <a:off x="8330026" y="2682487"/>
              <a:ext cx="1262798" cy="141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Капля 2">
              <a:extLst>
                <a:ext uri="{FF2B5EF4-FFF2-40B4-BE49-F238E27FC236}">
                  <a16:creationId xmlns:a16="http://schemas.microsoft.com/office/drawing/2014/main" id="{A4B4C942-49CC-4057-994E-9A335BA276BF}"/>
                </a:ext>
              </a:extLst>
            </p:cNvPr>
            <p:cNvSpPr/>
            <p:nvPr/>
          </p:nvSpPr>
          <p:spPr>
            <a:xfrm rot="20410014">
              <a:off x="8603099" y="2674012"/>
              <a:ext cx="924072" cy="852305"/>
            </a:xfrm>
            <a:prstGeom prst="teardrop">
              <a:avLst>
                <a:gd name="adj" fmla="val 119408"/>
              </a:avLst>
            </a:prstGeom>
            <a:solidFill>
              <a:srgbClr val="7030A0">
                <a:alpha val="48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1" name="Picture 42">
            <a:extLst>
              <a:ext uri="{FF2B5EF4-FFF2-40B4-BE49-F238E27FC236}">
                <a16:creationId xmlns:a16="http://schemas.microsoft.com/office/drawing/2014/main" id="{DEB0EF7B-60E3-4B03-A308-DD32D2CC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22" y="2643363"/>
            <a:ext cx="787727" cy="7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90BDC6D-CA0D-48FD-820B-4BFC19C15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13703" r="11714" b="17336"/>
          <a:stretch/>
        </p:blipFill>
        <p:spPr bwMode="auto">
          <a:xfrm>
            <a:off x="4375712" y="4983114"/>
            <a:ext cx="1213079" cy="11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>
            <a:extLst>
              <a:ext uri="{FF2B5EF4-FFF2-40B4-BE49-F238E27FC236}">
                <a16:creationId xmlns:a16="http://schemas.microsoft.com/office/drawing/2014/main" id="{C840F19B-2375-455E-BDC8-04C54EF3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3750" b="95000" l="10000" r="90000">
                        <a14:foregroundMark x1="78111" y1="10568" x2="79778" y2="3750"/>
                        <a14:foregroundMark x1="79778" y1="3750" x2="80444" y2="3750"/>
                        <a14:foregroundMark x1="54556" y1="80341" x2="51778" y2="93523"/>
                        <a14:foregroundMark x1="26778" y1="92273" x2="20444" y2="95000"/>
                        <a14:foregroundMark x1="49778" y1="93864" x2="55778" y2="9352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80" y="4781128"/>
            <a:ext cx="866078" cy="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62D54E7D-0B1A-4C30-9910-0086B415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3750" b="95000" l="10000" r="90000">
                        <a14:foregroundMark x1="78111" y1="10568" x2="79778" y2="3750"/>
                        <a14:foregroundMark x1="79778" y1="3750" x2="80444" y2="3750"/>
                        <a14:foregroundMark x1="54556" y1="80341" x2="51778" y2="93523"/>
                        <a14:foregroundMark x1="26778" y1="92273" x2="20444" y2="95000"/>
                        <a14:foregroundMark x1="49778" y1="93864" x2="55778" y2="9352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20" y="520448"/>
            <a:ext cx="866078" cy="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1735642-8766-4606-82F4-4EB14FEB45C1}"/>
              </a:ext>
            </a:extLst>
          </p:cNvPr>
          <p:cNvSpPr txBox="1"/>
          <p:nvPr/>
        </p:nvSpPr>
        <p:spPr>
          <a:xfrm>
            <a:off x="10248863" y="837126"/>
            <a:ext cx="1801517" cy="35394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Мороженое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Пирог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Торт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Пирожное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Пирожок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Зефир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Гранатовый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Арбузный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Черничный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Фруктовый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Морковный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Кукурузный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Гороховый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Виноградный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Грушевый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</p:txBody>
      </p:sp>
      <p:pic>
        <p:nvPicPr>
          <p:cNvPr id="59" name="Рисунок 5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08CE0-B21E-45D0-8EC0-BD542A205FA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24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1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9C1942E-22AD-4C7D-9C81-07B6E97B0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263" y="5849359"/>
            <a:ext cx="989943" cy="92518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672C151-B937-43FD-B1DE-8C3CC2BE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145" y="6311949"/>
            <a:ext cx="6757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1A78508C-DB49-4828-A63B-24B50DEE014F}"/>
              </a:ext>
            </a:extLst>
          </p:cNvPr>
          <p:cNvSpPr/>
          <p:nvPr/>
        </p:nvSpPr>
        <p:spPr>
          <a:xfrm>
            <a:off x="6953250" y="400050"/>
            <a:ext cx="3829050" cy="27432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Segoe Print" panose="02000600000000000000" pitchFamily="2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98926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30274 -0.78704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39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48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2_Тема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30</cp:revision>
  <dcterms:created xsi:type="dcterms:W3CDTF">2020-11-04T14:24:47Z</dcterms:created>
  <dcterms:modified xsi:type="dcterms:W3CDTF">2021-03-05T13:43:20Z</dcterms:modified>
</cp:coreProperties>
</file>