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E63"/>
    <a:srgbClr val="D5B584"/>
    <a:srgbClr val="4472C4"/>
    <a:srgbClr val="8ABBF3"/>
    <a:srgbClr val="A285C9"/>
    <a:srgbClr val="FD919B"/>
    <a:srgbClr val="FB3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09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16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98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5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61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81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52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43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98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1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1ED7-F189-4ABA-8DA5-210EB3A9CCDC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vk.com/logo_cab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26" Type="http://schemas.openxmlformats.org/officeDocument/2006/relationships/image" Target="../media/image18.png"/><Relationship Id="rId3" Type="http://schemas.openxmlformats.org/officeDocument/2006/relationships/image" Target="../media/image7.pn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17" Type="http://schemas.openxmlformats.org/officeDocument/2006/relationships/image" Target="../media/image5.png"/><Relationship Id="rId25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microsoft.com/office/2007/relationships/hdphoto" Target="../media/hdphoto8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microsoft.com/office/2007/relationships/hdphoto" Target="../media/hdphoto7.wdp"/><Relationship Id="rId22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68136560-1FB3-4ABE-952B-4EF61E2267AA}"/>
              </a:ext>
            </a:extLst>
          </p:cNvPr>
          <p:cNvSpPr/>
          <p:nvPr/>
        </p:nvSpPr>
        <p:spPr>
          <a:xfrm>
            <a:off x="3660394" y="1897830"/>
            <a:ext cx="5246692" cy="2677656"/>
          </a:xfrm>
          <a:prstGeom prst="rect">
            <a:avLst/>
          </a:prstGeom>
          <a:solidFill>
            <a:schemeClr val="lt1">
              <a:alpha val="62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6000" dirty="0">
                <a:solidFill>
                  <a:schemeClr val="accent2"/>
                </a:solidFill>
                <a:latin typeface="Segoe Print" panose="02000600000000000000" pitchFamily="2" charset="0"/>
              </a:rPr>
              <a:t>Звук </a:t>
            </a:r>
            <a:r>
              <a:rPr lang="en-US" sz="6000" dirty="0">
                <a:solidFill>
                  <a:schemeClr val="accent2"/>
                </a:solidFill>
                <a:latin typeface="Segoe Print" panose="02000600000000000000" pitchFamily="2" charset="0"/>
              </a:rPr>
              <a:t>[</a:t>
            </a:r>
            <a:r>
              <a:rPr lang="ru-RU" sz="6000" dirty="0">
                <a:solidFill>
                  <a:schemeClr val="accent2"/>
                </a:solidFill>
                <a:latin typeface="Segoe Print" panose="02000600000000000000" pitchFamily="2" charset="0"/>
              </a:rPr>
              <a:t>Л</a:t>
            </a:r>
            <a:r>
              <a:rPr lang="en-US" sz="6000" dirty="0">
                <a:solidFill>
                  <a:schemeClr val="accent2"/>
                </a:solidFill>
                <a:latin typeface="Segoe Print" panose="02000600000000000000" pitchFamily="2" charset="0"/>
              </a:rPr>
              <a:t>]</a:t>
            </a:r>
            <a:r>
              <a:rPr lang="ru-RU" sz="6000" dirty="0">
                <a:solidFill>
                  <a:schemeClr val="accent2"/>
                </a:solidFill>
                <a:latin typeface="Segoe Print" panose="02000600000000000000" pitchFamily="2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Segoe Print" panose="02000600000000000000" pitchFamily="2" charset="0"/>
              </a:rPr>
              <a:t>автоматизация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</a:p>
          <a:p>
            <a:pPr algn="ctr">
              <a:defRPr/>
            </a:pPr>
            <a:r>
              <a:rPr lang="ru-RU" sz="3600" dirty="0">
                <a:latin typeface="Segoe Print" panose="02000600000000000000" pitchFamily="2" charset="0"/>
              </a:rPr>
              <a:t>в предложениях</a:t>
            </a:r>
          </a:p>
        </p:txBody>
      </p:sp>
      <p:pic>
        <p:nvPicPr>
          <p:cNvPr id="88" name="Рисунок 87">
            <a:hlinkClick r:id="rId3"/>
            <a:extLst>
              <a:ext uri="{FF2B5EF4-FFF2-40B4-BE49-F238E27FC236}">
                <a16:creationId xmlns:a16="http://schemas.microsoft.com/office/drawing/2014/main" id="{B157EF55-C35C-4C00-ADAF-CFBB4166D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5559505" y="-49471"/>
            <a:ext cx="2018173" cy="188362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E6DD7190-3BF4-4AD6-8A8E-2CF64F15E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67" b="90000" l="10000" r="90000">
                        <a14:foregroundMark x1="54444" y1="14000" x2="69444" y2="15222"/>
                        <a14:foregroundMark x1="72111" y1="12000" x2="63889" y2="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2" r="13939"/>
          <a:stretch/>
        </p:blipFill>
        <p:spPr bwMode="auto">
          <a:xfrm>
            <a:off x="7834296" y="-300113"/>
            <a:ext cx="2145580" cy="32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E0A803BB-A977-4861-9F9D-264285A4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985" r="89991">
                        <a14:foregroundMark x1="9824" y1="71118" x2="3985" y2="6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2876" y="3846827"/>
            <a:ext cx="2754074" cy="412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00B3CCA0-7CA7-4302-A964-6B67A3C4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6" b="89980" l="3035" r="97125">
                        <a14:foregroundMark x1="93291" y1="48978" x2="97125" y2="39162"/>
                        <a14:foregroundMark x1="9425" y1="62065" x2="3035" y2="60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17" y="-384506"/>
            <a:ext cx="3288773" cy="51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DF580D-445A-4241-B1F8-3A8D44AE12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00" y="5858478"/>
            <a:ext cx="849373" cy="7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5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E019BC-B2FE-4F23-9974-3CB79FAD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6997" y1="14566" x2="27636" y2="15954"/>
                        <a14:backgroundMark x1="34185" y1="26821" x2="34185" y2="26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52" y="3845106"/>
            <a:ext cx="1429076" cy="19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31825B-BD25-492D-9444-7566BAF0C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67" b="90000" l="10000" r="90000">
                        <a14:foregroundMark x1="54444" y1="14000" x2="69444" y2="15222"/>
                        <a14:foregroundMark x1="72111" y1="12000" x2="63889" y2="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2" r="13939"/>
          <a:stretch/>
        </p:blipFill>
        <p:spPr bwMode="auto">
          <a:xfrm>
            <a:off x="7342599" y="1577854"/>
            <a:ext cx="1062764" cy="16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E550D10-8BA3-4753-A779-B2973F37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59" y="5171616"/>
            <a:ext cx="2056848" cy="23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93D0922-2D5B-40BA-8D86-B8968DFD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985" r="89991">
                        <a14:foregroundMark x1="9824" y1="71118" x2="3985" y2="6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3317" y="5113048"/>
            <a:ext cx="1282336" cy="19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FF12678-2D11-4110-9C8C-C6FD1010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4" b="89978" l="4952" r="89936">
                        <a14:foregroundMark x1="62620" y1="41056" x2="63898" y2="33621"/>
                        <a14:foregroundMark x1="10863" y1="72629" x2="4952" y2="69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58224"/>
            <a:ext cx="1328333" cy="19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DEBD8A4-E5E0-49D4-B8E3-F91897EC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429" r="90000">
                        <a14:foregroundMark x1="53429" y1="38426" x2="53286" y2="29352"/>
                        <a14:foregroundMark x1="57857" y1="33056" x2="59714" y2="37685"/>
                        <a14:foregroundMark x1="14000" y1="67222" x2="6429" y2="62222"/>
                        <a14:foregroundMark x1="6429" y1="62222" x2="6429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86" y="775047"/>
            <a:ext cx="970078" cy="14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4EB8D26-2020-4134-A9D2-A62FEDA0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08" b="89844" l="7231" r="94615">
                        <a14:foregroundMark x1="65538" y1="15820" x2="67231" y2="8008"/>
                        <a14:foregroundMark x1="90000" y1="20020" x2="94769" y2="20508"/>
                        <a14:foregroundMark x1="7231" y1="53125" x2="11692" y2="60254"/>
                        <a14:foregroundMark x1="16615" y1="73145" x2="24462" y2="7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79" y="2120705"/>
            <a:ext cx="822903" cy="12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93622AA-6F38-47E1-A22C-F55CA5EF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16" b="89980" l="3035" r="97125">
                        <a14:foregroundMark x1="93291" y1="48978" x2="97125" y2="39162"/>
                        <a14:foregroundMark x1="9425" y1="62065" x2="3035" y2="60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72" y="942685"/>
            <a:ext cx="1123811" cy="17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4F5C93D6-A71E-4DCB-8238-14A9B2C9718A}"/>
              </a:ext>
            </a:extLst>
          </p:cNvPr>
          <p:cNvSpPr txBox="1"/>
          <p:nvPr/>
        </p:nvSpPr>
        <p:spPr>
          <a:xfrm>
            <a:off x="207311" y="69404"/>
            <a:ext cx="422050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</a:rPr>
              <a:t>Скалолаз (-ка) достал (-а) …</a:t>
            </a:r>
          </a:p>
          <a:p>
            <a:pPr algn="l"/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Клик на предмет</a:t>
            </a:r>
          </a:p>
        </p:txBody>
      </p:sp>
      <p:pic>
        <p:nvPicPr>
          <p:cNvPr id="37" name="Picture 6" descr="lampe_015">
            <a:extLst>
              <a:ext uri="{FF2B5EF4-FFF2-40B4-BE49-F238E27FC236}">
                <a16:creationId xmlns:a16="http://schemas.microsoft.com/office/drawing/2014/main" id="{69AD48FC-033F-4856-A966-9ADB691A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95" y="1398142"/>
            <a:ext cx="551935" cy="8112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" descr="lupa">
            <a:extLst>
              <a:ext uri="{FF2B5EF4-FFF2-40B4-BE49-F238E27FC236}">
                <a16:creationId xmlns:a16="http://schemas.microsoft.com/office/drawing/2014/main" id="{A1FDCB0E-7A07-4B16-97C1-562A74F8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16" y="4472215"/>
            <a:ext cx="673230" cy="9056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>
            <a:extLst>
              <a:ext uri="{FF2B5EF4-FFF2-40B4-BE49-F238E27FC236}">
                <a16:creationId xmlns:a16="http://schemas.microsoft.com/office/drawing/2014/main" id="{6AB1BB7A-441C-4E2B-A71A-2F423909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66" y="18950"/>
            <a:ext cx="941342" cy="9413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08A8A2D1-BBA0-49CF-9E54-AD3853AC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11" y="4378808"/>
            <a:ext cx="2056848" cy="9159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14EA52AB-966C-41B4-8798-2674FB21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278" b="94306" l="1889" r="94222">
                        <a14:foregroundMark x1="7111" y1="76667" x2="1889" y2="90972"/>
                        <a14:foregroundMark x1="22556" y1="93611" x2="34111" y2="94444"/>
                        <a14:foregroundMark x1="34111" y1="94444" x2="53000" y2="93056"/>
                        <a14:foregroundMark x1="73000" y1="92639" x2="94333" y2="78750"/>
                        <a14:foregroundMark x1="87000" y1="34861" x2="87333" y2="36806"/>
                        <a14:foregroundMark x1="86333" y1="10139" x2="86222" y2="5278"/>
                        <a14:foregroundMark x1="20333" y1="14861" x2="20889" y2="18889"/>
                        <a14:foregroundMark x1="33333" y1="30833" x2="33333" y2="3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768" y="326461"/>
            <a:ext cx="941342" cy="7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8FFECF4-7418-4A48-85D0-66F81815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62" y="3296460"/>
            <a:ext cx="1658218" cy="90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>
            <a:extLst>
              <a:ext uri="{FF2B5EF4-FFF2-40B4-BE49-F238E27FC236}">
                <a16:creationId xmlns:a16="http://schemas.microsoft.com/office/drawing/2014/main" id="{E3A1AB10-1C09-43E7-85DE-9768642D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18" y="4485394"/>
            <a:ext cx="757793" cy="9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5EA40AC6-D474-411D-8CAB-55D91BA2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15" y="1252656"/>
            <a:ext cx="661091" cy="5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6CC0D6F-FE6A-4FAE-AC70-9177AF5F7CD5}"/>
              </a:ext>
            </a:extLst>
          </p:cNvPr>
          <p:cNvSpPr/>
          <p:nvPr/>
        </p:nvSpPr>
        <p:spPr>
          <a:xfrm>
            <a:off x="3707277" y="1852132"/>
            <a:ext cx="996778" cy="659027"/>
          </a:xfrm>
          <a:prstGeom prst="ellipse">
            <a:avLst/>
          </a:prstGeom>
          <a:solidFill>
            <a:srgbClr val="D5B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C5489A39-18D2-4168-8885-3E6430942259}"/>
              </a:ext>
            </a:extLst>
          </p:cNvPr>
          <p:cNvSpPr/>
          <p:nvPr/>
        </p:nvSpPr>
        <p:spPr>
          <a:xfrm>
            <a:off x="4528941" y="2436902"/>
            <a:ext cx="1705277" cy="523220"/>
          </a:xfrm>
          <a:prstGeom prst="ellipse">
            <a:avLst/>
          </a:prstGeom>
          <a:solidFill>
            <a:srgbClr val="927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&quot;На главную&quot; 54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06FEA4DA-AF99-48EC-8126-FF3030AABB5C}"/>
              </a:ext>
            </a:extLst>
          </p:cNvPr>
          <p:cNvSpPr/>
          <p:nvPr/>
        </p:nvSpPr>
        <p:spPr>
          <a:xfrm>
            <a:off x="11464942" y="6184231"/>
            <a:ext cx="566637" cy="498013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57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2044</TotalTime>
  <Words>19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114</cp:revision>
  <dcterms:created xsi:type="dcterms:W3CDTF">2021-01-20T09:01:37Z</dcterms:created>
  <dcterms:modified xsi:type="dcterms:W3CDTF">2021-08-18T08:10:40Z</dcterms:modified>
</cp:coreProperties>
</file>