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5" r:id="rId2"/>
    <p:sldMasterId id="2147483727" r:id="rId3"/>
  </p:sldMasterIdLst>
  <p:notesMasterIdLst>
    <p:notesMasterId r:id="rId8"/>
  </p:notesMasterIdLst>
  <p:sldIdLst>
    <p:sldId id="280" r:id="rId4"/>
    <p:sldId id="286" r:id="rId5"/>
    <p:sldId id="287" r:id="rId6"/>
    <p:sldId id="269" r:id="rId7"/>
  </p:sldIdLst>
  <p:sldSz cx="17610138" cy="9906000"/>
  <p:notesSz cx="68580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5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7EBA3E"/>
    <a:srgbClr val="7CC750"/>
    <a:srgbClr val="B6F6F5"/>
    <a:srgbClr val="68AFC6"/>
    <a:srgbClr val="BC7B24"/>
    <a:srgbClr val="DCDACF"/>
    <a:srgbClr val="826D41"/>
    <a:srgbClr val="4C1509"/>
    <a:srgbClr val="D4B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>
      <p:cViewPr varScale="1">
        <p:scale>
          <a:sx n="81" d="100"/>
          <a:sy n="81" d="100"/>
        </p:scale>
        <p:origin x="552" y="60"/>
      </p:cViewPr>
      <p:guideLst>
        <p:guide orient="horz" pos="2880"/>
        <p:guide pos="55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F29E-DF13-45AA-AD21-F0506F03E9BC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1238250"/>
            <a:ext cx="594042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67263"/>
            <a:ext cx="54864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52C15-CC96-4190-BDDA-825EA8908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1238250"/>
            <a:ext cx="5940425" cy="334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52C15-CC96-4190-BDDA-825EA8908D3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85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1238250"/>
            <a:ext cx="5940425" cy="334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52C15-CC96-4190-BDDA-825EA8908D3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53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762" y="3070863"/>
            <a:ext cx="149686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1522" y="5547362"/>
            <a:ext cx="123270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759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83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41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709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78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099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088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486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98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1522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9244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7522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55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058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996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85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808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1065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3308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507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9221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429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239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917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16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507" y="39624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507" y="227838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7447" y="9212582"/>
            <a:ext cx="5635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507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679299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73998">
        <a:defRPr>
          <a:latin typeface="+mn-lt"/>
          <a:ea typeface="+mn-ea"/>
          <a:cs typeface="+mn-cs"/>
        </a:defRPr>
      </a:lvl2pPr>
      <a:lvl3pPr marL="2347996">
        <a:defRPr>
          <a:latin typeface="+mn-lt"/>
          <a:ea typeface="+mn-ea"/>
          <a:cs typeface="+mn-cs"/>
        </a:defRPr>
      </a:lvl3pPr>
      <a:lvl4pPr marL="3521994">
        <a:defRPr>
          <a:latin typeface="+mn-lt"/>
          <a:ea typeface="+mn-ea"/>
          <a:cs typeface="+mn-cs"/>
        </a:defRPr>
      </a:lvl4pPr>
      <a:lvl5pPr marL="4695993">
        <a:defRPr>
          <a:latin typeface="+mn-lt"/>
          <a:ea typeface="+mn-ea"/>
          <a:cs typeface="+mn-cs"/>
        </a:defRPr>
      </a:lvl5pPr>
      <a:lvl6pPr marL="5869991">
        <a:defRPr>
          <a:latin typeface="+mn-lt"/>
          <a:ea typeface="+mn-ea"/>
          <a:cs typeface="+mn-cs"/>
        </a:defRPr>
      </a:lvl6pPr>
      <a:lvl7pPr marL="7043989">
        <a:defRPr>
          <a:latin typeface="+mn-lt"/>
          <a:ea typeface="+mn-ea"/>
          <a:cs typeface="+mn-cs"/>
        </a:defRPr>
      </a:lvl7pPr>
      <a:lvl8pPr marL="8217987">
        <a:defRPr>
          <a:latin typeface="+mn-lt"/>
          <a:ea typeface="+mn-ea"/>
          <a:cs typeface="+mn-cs"/>
        </a:defRPr>
      </a:lvl8pPr>
      <a:lvl9pPr marL="939198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73998">
        <a:defRPr>
          <a:latin typeface="+mn-lt"/>
          <a:ea typeface="+mn-ea"/>
          <a:cs typeface="+mn-cs"/>
        </a:defRPr>
      </a:lvl2pPr>
      <a:lvl3pPr marL="2347996">
        <a:defRPr>
          <a:latin typeface="+mn-lt"/>
          <a:ea typeface="+mn-ea"/>
          <a:cs typeface="+mn-cs"/>
        </a:defRPr>
      </a:lvl3pPr>
      <a:lvl4pPr marL="3521994">
        <a:defRPr>
          <a:latin typeface="+mn-lt"/>
          <a:ea typeface="+mn-ea"/>
          <a:cs typeface="+mn-cs"/>
        </a:defRPr>
      </a:lvl4pPr>
      <a:lvl5pPr marL="4695993">
        <a:defRPr>
          <a:latin typeface="+mn-lt"/>
          <a:ea typeface="+mn-ea"/>
          <a:cs typeface="+mn-cs"/>
        </a:defRPr>
      </a:lvl5pPr>
      <a:lvl6pPr marL="5869991">
        <a:defRPr>
          <a:latin typeface="+mn-lt"/>
          <a:ea typeface="+mn-ea"/>
          <a:cs typeface="+mn-cs"/>
        </a:defRPr>
      </a:lvl6pPr>
      <a:lvl7pPr marL="7043989">
        <a:defRPr>
          <a:latin typeface="+mn-lt"/>
          <a:ea typeface="+mn-ea"/>
          <a:cs typeface="+mn-cs"/>
        </a:defRPr>
      </a:lvl7pPr>
      <a:lvl8pPr marL="8217987">
        <a:defRPr>
          <a:latin typeface="+mn-lt"/>
          <a:ea typeface="+mn-ea"/>
          <a:cs typeface="+mn-cs"/>
        </a:defRPr>
      </a:lvl8pPr>
      <a:lvl9pPr marL="9391985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0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4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hyperlink" Target="https://vk.com/logo_cab" TargetMode="Externa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3.png"/><Relationship Id="rId3" Type="http://schemas.openxmlformats.org/officeDocument/2006/relationships/image" Target="../media/image3.png"/><Relationship Id="rId21" Type="http://schemas.microsoft.com/office/2007/relationships/hdphoto" Target="../media/hdphoto4.wdp"/><Relationship Id="rId34" Type="http://schemas.openxmlformats.org/officeDocument/2006/relationships/image" Target="../media/image31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28" Type="http://schemas.openxmlformats.org/officeDocument/2006/relationships/image" Target="../media/image25.jpeg"/><Relationship Id="rId10" Type="http://schemas.microsoft.com/office/2007/relationships/hdphoto" Target="../media/hdphoto2.wdp"/><Relationship Id="rId19" Type="http://schemas.microsoft.com/office/2007/relationships/hdphoto" Target="../media/hdphoto3.wdp"/><Relationship Id="rId31" Type="http://schemas.openxmlformats.org/officeDocument/2006/relationships/image" Target="../media/image28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19.jpe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5.jpeg"/><Relationship Id="rId8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1.png"/><Relationship Id="rId3" Type="http://schemas.openxmlformats.org/officeDocument/2006/relationships/image" Target="../media/image25.jpeg"/><Relationship Id="rId7" Type="http://schemas.microsoft.com/office/2007/relationships/hdphoto" Target="../media/hdphoto1.wdp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32.png"/><Relationship Id="rId9" Type="http://schemas.microsoft.com/office/2007/relationships/hdphoto" Target="../media/hdphoto2.wdp"/><Relationship Id="rId1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C82DBE-DA3D-454B-BED6-AC454D09C25F}"/>
              </a:ext>
            </a:extLst>
          </p:cNvPr>
          <p:cNvSpPr/>
          <p:nvPr/>
        </p:nvSpPr>
        <p:spPr>
          <a:xfrm>
            <a:off x="1032669" y="251587"/>
            <a:ext cx="16002000" cy="9150344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hlinkClick r:id="rId2"/>
            <a:extLst>
              <a:ext uri="{FF2B5EF4-FFF2-40B4-BE49-F238E27FC236}">
                <a16:creationId xmlns:a16="http://schemas.microsoft.com/office/drawing/2014/main" id="{F52C6A96-B075-4495-9674-01879659EB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7592061" y="6029751"/>
            <a:ext cx="2915139" cy="272079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50954BF-6F0C-4837-9929-A0FA94F5D273}"/>
              </a:ext>
            </a:extLst>
          </p:cNvPr>
          <p:cNvSpPr/>
          <p:nvPr/>
        </p:nvSpPr>
        <p:spPr>
          <a:xfrm>
            <a:off x="4766469" y="2586600"/>
            <a:ext cx="8077200" cy="4072910"/>
          </a:xfrm>
          <a:prstGeom prst="rect">
            <a:avLst/>
          </a:prstGeom>
          <a:solidFill>
            <a:schemeClr val="accent4">
              <a:alpha val="5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32080" tIns="66040" rIns="132080" bIns="6604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320759">
              <a:defRPr/>
            </a:pPr>
            <a:r>
              <a:rPr lang="ru-RU" sz="80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 чём пели Слава и Алла?</a:t>
            </a:r>
            <a:br>
              <a:rPr lang="ru-RU" sz="80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4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Звук Л </a:t>
            </a:r>
          </a:p>
          <a:p>
            <a:pPr algn="ctr" defTabSz="1320759">
              <a:defRPr/>
            </a:pPr>
            <a:r>
              <a:rPr lang="ru-RU" sz="4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предложениях</a:t>
            </a:r>
          </a:p>
        </p:txBody>
      </p:sp>
      <p:sp>
        <p:nvSpPr>
          <p:cNvPr id="37" name="AutoShape 2">
            <a:extLst>
              <a:ext uri="{FF2B5EF4-FFF2-40B4-BE49-F238E27FC236}">
                <a16:creationId xmlns:a16="http://schemas.microsoft.com/office/drawing/2014/main" id="{FF9C82A4-26AC-439F-BD49-3D27EB65BD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71490" y="57514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ADAF03B-151C-16CE-46C7-5A64F085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9017" y="5219903"/>
            <a:ext cx="2970771" cy="450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67F5C9F4-F66B-4FF4-88A7-FB79096F7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3" b="94968" l="9753" r="89973">
                        <a14:foregroundMark x1="38187" y1="93506" x2="40385" y2="92532"/>
                        <a14:foregroundMark x1="55357" y1="93669" x2="55082" y2="94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592" y="5059823"/>
            <a:ext cx="5508045" cy="466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3A51ED5-812E-E4A4-D63A-834DD2892355}"/>
              </a:ext>
            </a:extLst>
          </p:cNvPr>
          <p:cNvGrpSpPr/>
          <p:nvPr/>
        </p:nvGrpSpPr>
        <p:grpSpPr>
          <a:xfrm>
            <a:off x="15291115" y="7512696"/>
            <a:ext cx="2217158" cy="2217158"/>
            <a:chOff x="15291115" y="7512696"/>
            <a:chExt cx="2217158" cy="2217158"/>
          </a:xfrm>
        </p:grpSpPr>
        <p:pic>
          <p:nvPicPr>
            <p:cNvPr id="14" name="Picture 1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4D45987-D71D-7D50-F91D-B66EF7A2D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1115" y="7512696"/>
              <a:ext cx="2217158" cy="2217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6402FF3-3D67-1F06-927A-9FE8298F6EEA}"/>
                </a:ext>
              </a:extLst>
            </p:cNvPr>
            <p:cNvSpPr txBox="1"/>
            <p:nvPr/>
          </p:nvSpPr>
          <p:spPr>
            <a:xfrm>
              <a:off x="15716074" y="9003577"/>
              <a:ext cx="95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Segoe Print" panose="02000600000000000000" pitchFamily="2" charset="0"/>
                </a:rPr>
                <a:t>далее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420" fill="hold">
                                          <p:stCondLst>
                                            <p:cond delay="14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420" fill="hold">
                                          <p:stCondLst>
                                            <p:cond delay="28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420" fill="hold">
                                          <p:stCondLst>
                                            <p:cond delay="42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420" fill="hold">
                                          <p:stCondLst>
                                            <p:cond delay="56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420" fill="hold">
                                          <p:stCondLst>
                                            <p:cond delay="14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420" fill="hold">
                                          <p:stCondLst>
                                            <p:cond delay="28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420" fill="hold">
                                          <p:stCondLst>
                                            <p:cond delay="42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420" fill="hold">
                                          <p:stCondLst>
                                            <p:cond delay="56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D401554-BF34-53B5-7E03-9D02A03FB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6278" y="4546529"/>
            <a:ext cx="2970771" cy="450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B48C067-EBBB-EE62-C75C-C7B45F48F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3" b="94968" l="9753" r="89973">
                        <a14:foregroundMark x1="38187" y1="93506" x2="40385" y2="92532"/>
                        <a14:foregroundMark x1="55357" y1="93669" x2="55082" y2="94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04" y="4266602"/>
            <a:ext cx="5508045" cy="466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EEB127F-5A5E-D212-3592-9B11E759C192}"/>
              </a:ext>
            </a:extLst>
          </p:cNvPr>
          <p:cNvSpPr/>
          <p:nvPr/>
        </p:nvSpPr>
        <p:spPr>
          <a:xfrm>
            <a:off x="11395870" y="1735202"/>
            <a:ext cx="5334000" cy="3217797"/>
          </a:xfrm>
          <a:prstGeom prst="rect">
            <a:avLst/>
          </a:prstGeom>
          <a:blipFill dpi="0" rotWithShape="1">
            <a:blip r:embed="rId6">
              <a:alphaModFix amt="65000"/>
            </a:blip>
            <a:srcRect/>
            <a:stretch>
              <a:fillRect l="-15074" t="-43719" r="-13851" b="-551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>
            <a:extLst>
              <a:ext uri="{FF2B5EF4-FFF2-40B4-BE49-F238E27FC236}">
                <a16:creationId xmlns:a16="http://schemas.microsoft.com/office/drawing/2014/main" id="{6D0EFF5B-4D1C-940A-9599-726BB4D1FB7E}"/>
              </a:ext>
            </a:extLst>
          </p:cNvPr>
          <p:cNvSpPr/>
          <p:nvPr/>
        </p:nvSpPr>
        <p:spPr>
          <a:xfrm>
            <a:off x="1798449" y="2142565"/>
            <a:ext cx="4696547" cy="3058479"/>
          </a:xfrm>
          <a:prstGeom prst="cloud">
            <a:avLst/>
          </a:prstGeom>
          <a:solidFill>
            <a:schemeClr val="accent5">
              <a:lumMod val="60000"/>
              <a:lumOff val="40000"/>
              <a:alpha val="82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7DB4BC-859C-4C6B-A7E6-FDCC51DC76C7}"/>
              </a:ext>
            </a:extLst>
          </p:cNvPr>
          <p:cNvSpPr txBox="1"/>
          <p:nvPr/>
        </p:nvSpPr>
        <p:spPr>
          <a:xfrm>
            <a:off x="4842669" y="328402"/>
            <a:ext cx="8348357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 defTabSz="386150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Клик на персонажа: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Слава пел об облаках, </a:t>
            </a:r>
          </a:p>
          <a:p>
            <a:pPr lvl="0" algn="ctr" defTabSz="386150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Клик на персонажа: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а Алла – о лучах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Segoe Print" panose="02000600000000000000" pitchFamily="2" charset="0"/>
            </a:endParaRPr>
          </a:p>
        </p:txBody>
      </p:sp>
      <p:pic>
        <p:nvPicPr>
          <p:cNvPr id="58" name="Picture 14">
            <a:extLst>
              <a:ext uri="{FF2B5EF4-FFF2-40B4-BE49-F238E27FC236}">
                <a16:creationId xmlns:a16="http://schemas.microsoft.com/office/drawing/2014/main" id="{DE01A463-0FF4-46C7-BB93-51A51AD07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413" y="1562526"/>
            <a:ext cx="2297803" cy="332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E9617D0-5BCB-457C-98A8-0464FEB8A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405" y="1876320"/>
            <a:ext cx="2457939" cy="328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2923686-03CA-1A61-0D42-CB0E8B0D0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12" b="89738" l="7483" r="92381">
                        <a14:foregroundMark x1="16463" y1="6114" x2="20680" y2="10153"/>
                        <a14:foregroundMark x1="47755" y1="6769" x2="54422" y2="5349"/>
                        <a14:foregroundMark x1="43537" y1="11790" x2="30476" y2="17904"/>
                        <a14:foregroundMark x1="40136" y1="15175" x2="30476" y2="21616"/>
                        <a14:foregroundMark x1="8571" y1="37555" x2="7619" y2="37882"/>
                        <a14:foregroundMark x1="79320" y1="49345" x2="83129" y2="48362"/>
                        <a14:foregroundMark x1="88571" y1="60153" x2="91020" y2="59825"/>
                        <a14:foregroundMark x1="92381" y1="62555" x2="92381" y2="62555"/>
                        <a14:foregroundMark x1="53605" y1="3712" x2="53605" y2="3712"/>
                        <a14:foregroundMark x1="39320" y1="26310" x2="36327" y2="2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731" y="1784881"/>
            <a:ext cx="2488152" cy="310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3A0BDA5-7101-A67B-85C2-04675602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10" y="2476502"/>
            <a:ext cx="2595201" cy="259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3B910CF-9731-BEE7-6B62-9CCFB45A9241}"/>
              </a:ext>
            </a:extLst>
          </p:cNvPr>
          <p:cNvGrpSpPr/>
          <p:nvPr/>
        </p:nvGrpSpPr>
        <p:grpSpPr>
          <a:xfrm>
            <a:off x="2411566" y="2363109"/>
            <a:ext cx="3112635" cy="2858704"/>
            <a:chOff x="2609894" y="-4572000"/>
            <a:chExt cx="3112635" cy="2858704"/>
          </a:xfrm>
        </p:grpSpPr>
        <p:pic>
          <p:nvPicPr>
            <p:cNvPr id="4" name="Picture 14">
              <a:extLst>
                <a:ext uri="{FF2B5EF4-FFF2-40B4-BE49-F238E27FC236}">
                  <a16:creationId xmlns:a16="http://schemas.microsoft.com/office/drawing/2014/main" id="{392A04EB-A812-D153-0271-42799AFFE4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9894" y="-4572000"/>
              <a:ext cx="1815025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4">
              <a:extLst>
                <a:ext uri="{FF2B5EF4-FFF2-40B4-BE49-F238E27FC236}">
                  <a16:creationId xmlns:a16="http://schemas.microsoft.com/office/drawing/2014/main" id="{86E9E317-329C-7987-742F-F75E2B723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317" y="-2743200"/>
              <a:ext cx="1022146" cy="102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4">
              <a:extLst>
                <a:ext uri="{FF2B5EF4-FFF2-40B4-BE49-F238E27FC236}">
                  <a16:creationId xmlns:a16="http://schemas.microsoft.com/office/drawing/2014/main" id="{A20C71EB-7625-F4D3-4824-2C5EB685A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383" y="-4279001"/>
              <a:ext cx="1022146" cy="102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F685967-151E-3B82-786D-DE32A0F05F1D}"/>
              </a:ext>
            </a:extLst>
          </p:cNvPr>
          <p:cNvGrpSpPr/>
          <p:nvPr/>
        </p:nvGrpSpPr>
        <p:grpSpPr>
          <a:xfrm>
            <a:off x="12404695" y="1735203"/>
            <a:ext cx="3406994" cy="3586554"/>
            <a:chOff x="1489864" y="11853696"/>
            <a:chExt cx="5115417" cy="5385017"/>
          </a:xfrm>
        </p:grpSpPr>
        <p:pic>
          <p:nvPicPr>
            <p:cNvPr id="55" name="Picture 16" descr="огщз">
              <a:extLst>
                <a:ext uri="{FF2B5EF4-FFF2-40B4-BE49-F238E27FC236}">
                  <a16:creationId xmlns:a16="http://schemas.microsoft.com/office/drawing/2014/main" id="{88433A1C-CF8F-4C34-A65E-940A7A57B9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864" y="14664290"/>
              <a:ext cx="2126510" cy="168625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DE3EE515-8062-D611-3DA2-0873D6734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942" y="14390374"/>
              <a:ext cx="2848339" cy="2848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8">
              <a:extLst>
                <a:ext uri="{FF2B5EF4-FFF2-40B4-BE49-F238E27FC236}">
                  <a16:creationId xmlns:a16="http://schemas.microsoft.com/office/drawing/2014/main" id="{13685043-9CD9-9BC4-D69D-40BB44FDA6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755" y="11853696"/>
              <a:ext cx="2637267" cy="2414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4" name="Picture 20">
            <a:extLst>
              <a:ext uri="{FF2B5EF4-FFF2-40B4-BE49-F238E27FC236}">
                <a16:creationId xmlns:a16="http://schemas.microsoft.com/office/drawing/2014/main" id="{FE695B3C-C8BA-8B3A-5CB7-17880A667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33" y="1809963"/>
            <a:ext cx="24543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72C2724-3AF2-AC21-6DF2-ADDA58DDC1C8}"/>
              </a:ext>
            </a:extLst>
          </p:cNvPr>
          <p:cNvGrpSpPr/>
          <p:nvPr/>
        </p:nvGrpSpPr>
        <p:grpSpPr>
          <a:xfrm>
            <a:off x="12166695" y="1602447"/>
            <a:ext cx="3962564" cy="3614450"/>
            <a:chOff x="-6500920" y="11159023"/>
            <a:chExt cx="3962564" cy="3614450"/>
          </a:xfrm>
        </p:grpSpPr>
        <p:pic>
          <p:nvPicPr>
            <p:cNvPr id="64" name="Picture 8">
              <a:extLst>
                <a:ext uri="{FF2B5EF4-FFF2-40B4-BE49-F238E27FC236}">
                  <a16:creationId xmlns:a16="http://schemas.microsoft.com/office/drawing/2014/main" id="{79AFA8DA-FF36-4674-9541-294F8DF11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6889" b="94333" l="10000" r="90000">
                          <a14:foregroundMark x1="30000" y1="13111" x2="28333" y2="8222"/>
                          <a14:foregroundMark x1="30333" y1="7667" x2="32889" y2="6889"/>
                          <a14:foregroundMark x1="37889" y1="10444" x2="38778" y2="7778"/>
                          <a14:foregroundMark x1="54778" y1="9444" x2="61111" y2="12889"/>
                          <a14:foregroundMark x1="58556" y1="87889" x2="57667" y2="94333"/>
                          <a14:foregroundMark x1="42333" y1="50556" x2="53333" y2="51556"/>
                          <a14:foregroundMark x1="53000" y1="50333" x2="57111" y2="5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10012" y="11159023"/>
              <a:ext cx="2171656" cy="217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CAFE09C4-B65C-A85D-429A-2AB3EF06E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4000" b="93750" l="10000" r="90000">
                          <a14:foregroundMark x1="50250" y1="53500" x2="49000" y2="76750"/>
                          <a14:foregroundMark x1="52875" y1="57000" x2="49000" y2="78250"/>
                          <a14:foregroundMark x1="45125" y1="65125" x2="33125" y2="73625"/>
                          <a14:foregroundMark x1="37000" y1="69000" x2="26625" y2="76375"/>
                          <a14:foregroundMark x1="45125" y1="77875" x2="36625" y2="93125"/>
                          <a14:foregroundMark x1="36625" y1="93125" x2="36625" y2="93750"/>
                          <a14:foregroundMark x1="49375" y1="32250" x2="43750" y2="11250"/>
                          <a14:foregroundMark x1="43750" y1="11250" x2="39375" y2="7500"/>
                          <a14:foregroundMark x1="68375" y1="5875" x2="68375" y2="5875"/>
                          <a14:foregroundMark x1="67625" y1="4000" x2="67625" y2="4000"/>
                          <a14:foregroundMark x1="47875" y1="50375" x2="56000" y2="57375"/>
                          <a14:foregroundMark x1="54500" y1="49250" x2="52125" y2="55125"/>
                          <a14:foregroundMark x1="52500" y1="43875" x2="49375" y2="57000"/>
                          <a14:foregroundMark x1="41250" y1="48500" x2="39000" y2="56250"/>
                          <a14:foregroundMark x1="51000" y1="9000" x2="51000" y2="9000"/>
                          <a14:foregroundMark x1="52875" y1="9375" x2="56375" y2="9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500920" y="11575974"/>
              <a:ext cx="1947651" cy="1947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>
              <a:extLst>
                <a:ext uri="{FF2B5EF4-FFF2-40B4-BE49-F238E27FC236}">
                  <a16:creationId xmlns:a16="http://schemas.microsoft.com/office/drawing/2014/main" id="{DC64A345-C3DE-F364-C915-CAD921B2C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36143" y="11911780"/>
              <a:ext cx="2966298" cy="2861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0" name="Picture 26">
            <a:extLst>
              <a:ext uri="{FF2B5EF4-FFF2-40B4-BE49-F238E27FC236}">
                <a16:creationId xmlns:a16="http://schemas.microsoft.com/office/drawing/2014/main" id="{48CC5EBF-FA74-B93F-0826-174D6D039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31" y="2580946"/>
            <a:ext cx="3188586" cy="18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81657601-85F0-516B-FA76-38476C6B2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717" y="2022400"/>
            <a:ext cx="4786599" cy="271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7AA8EFA-5BA1-5034-D1ED-4B21B8077AE1}"/>
              </a:ext>
            </a:extLst>
          </p:cNvPr>
          <p:cNvGrpSpPr/>
          <p:nvPr/>
        </p:nvGrpSpPr>
        <p:grpSpPr>
          <a:xfrm>
            <a:off x="2250656" y="2505935"/>
            <a:ext cx="3931692" cy="2360153"/>
            <a:chOff x="455613" y="0"/>
            <a:chExt cx="18309014" cy="10990708"/>
          </a:xfrm>
        </p:grpSpPr>
        <p:pic>
          <p:nvPicPr>
            <p:cNvPr id="1054" name="Picture 30">
              <a:extLst>
                <a:ext uri="{FF2B5EF4-FFF2-40B4-BE49-F238E27FC236}">
                  <a16:creationId xmlns:a16="http://schemas.microsoft.com/office/drawing/2014/main" id="{6B8F7BB0-F3A2-13FE-561B-5DBEB117C3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13" y="0"/>
              <a:ext cx="16698912" cy="990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30">
              <a:extLst>
                <a:ext uri="{FF2B5EF4-FFF2-40B4-BE49-F238E27FC236}">
                  <a16:creationId xmlns:a16="http://schemas.microsoft.com/office/drawing/2014/main" id="{5C3E7359-E872-153E-01E9-789E9C28C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739" y="4746622"/>
              <a:ext cx="10525888" cy="6244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2121C8-DFDE-CF7A-9712-FE065D7664E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742678" y="2063615"/>
            <a:ext cx="2822146" cy="282214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1CA0641-BD04-7D3F-5FE1-A1B24A14A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323" y="2022400"/>
            <a:ext cx="2217158" cy="362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A72B3357-ED17-124C-8B5E-576607D9B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254" y="1562526"/>
            <a:ext cx="3984350" cy="339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540C005-A952-AE19-FB30-249835CADAF6}"/>
              </a:ext>
            </a:extLst>
          </p:cNvPr>
          <p:cNvGrpSpPr/>
          <p:nvPr/>
        </p:nvGrpSpPr>
        <p:grpSpPr>
          <a:xfrm>
            <a:off x="12742678" y="2237438"/>
            <a:ext cx="2134404" cy="2139236"/>
            <a:chOff x="-2972345" y="-325223"/>
            <a:chExt cx="2134404" cy="2139236"/>
          </a:xfrm>
        </p:grpSpPr>
        <p:pic>
          <p:nvPicPr>
            <p:cNvPr id="34" name="Picture 12">
              <a:extLst>
                <a:ext uri="{FF2B5EF4-FFF2-40B4-BE49-F238E27FC236}">
                  <a16:creationId xmlns:a16="http://schemas.microsoft.com/office/drawing/2014/main" id="{5B7B1708-817D-2D2B-E20B-5303499295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0761" y="-325223"/>
              <a:ext cx="1062820" cy="122941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A233AF24-52D1-199B-21AC-F1B87F2F6E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72345" y="532068"/>
              <a:ext cx="1405299" cy="1281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3FAD5B3-F959-26F9-B5A6-C2207609640B}"/>
              </a:ext>
            </a:extLst>
          </p:cNvPr>
          <p:cNvGrpSpPr/>
          <p:nvPr/>
        </p:nvGrpSpPr>
        <p:grpSpPr>
          <a:xfrm>
            <a:off x="3058173" y="2505935"/>
            <a:ext cx="2524079" cy="2209021"/>
            <a:chOff x="-6445351" y="273967"/>
            <a:chExt cx="2524079" cy="2209021"/>
          </a:xfrm>
        </p:grpSpPr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6BB12AD2-1DC0-7DD3-0378-15A57D2F7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06421" y="273967"/>
              <a:ext cx="2485149" cy="2209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>
              <a:extLst>
                <a:ext uri="{FF2B5EF4-FFF2-40B4-BE49-F238E27FC236}">
                  <a16:creationId xmlns:a16="http://schemas.microsoft.com/office/drawing/2014/main" id="{F046C3B3-A985-CCA6-A4A1-25A598274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45351" y="717354"/>
              <a:ext cx="1468087" cy="16559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6">
            <a:extLst>
              <a:ext uri="{FF2B5EF4-FFF2-40B4-BE49-F238E27FC236}">
                <a16:creationId xmlns:a16="http://schemas.microsoft.com/office/drawing/2014/main" id="{A0A1DAF2-B406-0686-7413-A4CDAAF2F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818" y="2993223"/>
            <a:ext cx="2014401" cy="17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9DB5F58-356B-FDEB-E7F1-9F0C9BA17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115" y="7512696"/>
            <a:ext cx="2217158" cy="221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7754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420" fill="hold">
                                          <p:stCondLst>
                                            <p:cond delay="14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420" fill="hold">
                                          <p:stCondLst>
                                            <p:cond delay="28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420" fill="hold">
                                          <p:stCondLst>
                                            <p:cond delay="42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420" fill="hold">
                                          <p:stCondLst>
                                            <p:cond delay="56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12" dur="7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420" fill="hold">
                                          <p:stCondLst>
                                            <p:cond delay="14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420" fill="hold">
                                          <p:stCondLst>
                                            <p:cond delay="28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420" fill="hold">
                                          <p:stCondLst>
                                            <p:cond delay="42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420" fill="hold">
                                          <p:stCondLst>
                                            <p:cond delay="56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8" dur="7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420" fill="hold">
                                          <p:stCondLst>
                                            <p:cond delay="14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420" fill="hold">
                                          <p:stCondLst>
                                            <p:cond delay="28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420" fill="hold">
                                          <p:stCondLst>
                                            <p:cond delay="42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420" fill="hold">
                                          <p:stCondLst>
                                            <p:cond delay="56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DA7E458-0C20-9366-3251-9CBF85238FCE}"/>
              </a:ext>
            </a:extLst>
          </p:cNvPr>
          <p:cNvSpPr/>
          <p:nvPr/>
        </p:nvSpPr>
        <p:spPr>
          <a:xfrm>
            <a:off x="2207563" y="1143000"/>
            <a:ext cx="14028347" cy="7620000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  <a:alpha val="68000"/>
                </a:schemeClr>
              </a:gs>
              <a:gs pos="99000">
                <a:schemeClr val="accent6">
                  <a:alpha val="52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1CA0641-BD04-7D3F-5FE1-A1B24A14A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32" y="1013893"/>
            <a:ext cx="2217158" cy="362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F8AC210-006C-E06A-9B06-E85A3134BE21}"/>
              </a:ext>
            </a:extLst>
          </p:cNvPr>
          <p:cNvGrpSpPr/>
          <p:nvPr/>
        </p:nvGrpSpPr>
        <p:grpSpPr>
          <a:xfrm>
            <a:off x="7567351" y="4337448"/>
            <a:ext cx="3627755" cy="1009325"/>
            <a:chOff x="2246262" y="4377291"/>
            <a:chExt cx="5200800" cy="1446983"/>
          </a:xfrm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CEB2D670-F64C-C86E-8E9F-28FABF0046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293" y="4415966"/>
              <a:ext cx="1372394" cy="1372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8849E998-E93B-EDD2-C6EB-6F07FCEDF4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370" y="4415966"/>
              <a:ext cx="1372394" cy="137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4B5D1E10-8EF6-E17C-5C7D-8EBF95C4BA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519" y="4451881"/>
              <a:ext cx="1372394" cy="137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91918E8B-6E40-8263-9AEE-2C9F344E86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4668" y="4425513"/>
              <a:ext cx="1372394" cy="137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>
              <a:extLst>
                <a:ext uri="{FF2B5EF4-FFF2-40B4-BE49-F238E27FC236}">
                  <a16:creationId xmlns:a16="http://schemas.microsoft.com/office/drawing/2014/main" id="{843A5878-DF0A-9719-6D8C-EB5949ABE5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262" y="4377291"/>
              <a:ext cx="1372394" cy="1372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FD401554-BF34-53B5-7E03-9D02A03FB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9604" y="5555416"/>
            <a:ext cx="2970771" cy="450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B48C067-EBBB-EE62-C75C-C7B45F48F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3" b="94968" l="9753" r="89973">
                        <a14:foregroundMark x1="38187" y1="93506" x2="40385" y2="92532"/>
                        <a14:foregroundMark x1="55357" y1="93669" x2="55082" y2="94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9854" y="5292538"/>
            <a:ext cx="5508045" cy="466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2923686-03CA-1A61-0D42-CB0E8B0D0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12" b="89738" l="7483" r="92381">
                        <a14:foregroundMark x1="16463" y1="6114" x2="20680" y2="10153"/>
                        <a14:foregroundMark x1="47755" y1="6769" x2="54422" y2="5349"/>
                        <a14:foregroundMark x1="43537" y1="11790" x2="30476" y2="17904"/>
                        <a14:foregroundMark x1="40136" y1="15175" x2="30476" y2="21616"/>
                        <a14:foregroundMark x1="8571" y1="37555" x2="7619" y2="37882"/>
                        <a14:foregroundMark x1="79320" y1="49345" x2="83129" y2="48362"/>
                        <a14:foregroundMark x1="88571" y1="60153" x2="91020" y2="59825"/>
                        <a14:foregroundMark x1="92381" y1="62555" x2="92381" y2="62555"/>
                        <a14:foregroundMark x1="53605" y1="3712" x2="53605" y2="3712"/>
                        <a14:foregroundMark x1="39320" y1="26310" x2="36327" y2="2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165" y="5457488"/>
            <a:ext cx="2488152" cy="310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3A0BDA5-7101-A67B-85C2-04675602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977" y="5419334"/>
            <a:ext cx="2595201" cy="259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2121C8-DFDE-CF7A-9712-FE065D7664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68108" y="1346526"/>
            <a:ext cx="2822146" cy="2822146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BB12AD2-1DC0-7DD3-0378-15A57D2F7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658" y="1859138"/>
            <a:ext cx="2485149" cy="22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A0A1DAF2-B406-0686-7413-A4CDAAF2F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29" y="4319812"/>
            <a:ext cx="2014401" cy="17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9DB5F58-356B-FDEB-E7F1-9F0C9BA17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115" y="7512696"/>
            <a:ext cx="2217158" cy="221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>
            <a:extLst>
              <a:ext uri="{FF2B5EF4-FFF2-40B4-BE49-F238E27FC236}">
                <a16:creationId xmlns:a16="http://schemas.microsoft.com/office/drawing/2014/main" id="{7C9CBD61-FF6E-708C-2E35-57EA42A5C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490" y="4373225"/>
            <a:ext cx="2014401" cy="17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1ADD0D9-0B8D-A549-8A8C-2785B163B934}"/>
              </a:ext>
            </a:extLst>
          </p:cNvPr>
          <p:cNvGrpSpPr/>
          <p:nvPr/>
        </p:nvGrpSpPr>
        <p:grpSpPr>
          <a:xfrm>
            <a:off x="3945440" y="4335241"/>
            <a:ext cx="1580917" cy="984274"/>
            <a:chOff x="2246262" y="4377291"/>
            <a:chExt cx="2266425" cy="1411069"/>
          </a:xfrm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10DBB483-F2E0-B29D-345F-E07106FB71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293" y="4415966"/>
              <a:ext cx="1372394" cy="1372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5A0FCD84-A9EA-D88D-315B-255C12B7B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262" y="4377291"/>
              <a:ext cx="1372394" cy="1372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DAC484E0-C272-396D-2339-0B2BA8D48FB6}"/>
              </a:ext>
            </a:extLst>
          </p:cNvPr>
          <p:cNvGrpSpPr/>
          <p:nvPr/>
        </p:nvGrpSpPr>
        <p:grpSpPr>
          <a:xfrm>
            <a:off x="5513350" y="7805703"/>
            <a:ext cx="2226891" cy="984274"/>
            <a:chOff x="2246262" y="4377291"/>
            <a:chExt cx="3192502" cy="1411069"/>
          </a:xfrm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grpSpPr>
        <p:pic>
          <p:nvPicPr>
            <p:cNvPr id="59" name="Picture 2">
              <a:extLst>
                <a:ext uri="{FF2B5EF4-FFF2-40B4-BE49-F238E27FC236}">
                  <a16:creationId xmlns:a16="http://schemas.microsoft.com/office/drawing/2014/main" id="{E6CE71AC-2E6F-3370-3401-C076110C7C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293" y="4415966"/>
              <a:ext cx="1372394" cy="1372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>
              <a:extLst>
                <a:ext uri="{FF2B5EF4-FFF2-40B4-BE49-F238E27FC236}">
                  <a16:creationId xmlns:a16="http://schemas.microsoft.com/office/drawing/2014/main" id="{14011B49-85A7-26D0-E0E1-3787D3E0D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370" y="4415966"/>
              <a:ext cx="1372394" cy="137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>
              <a:extLst>
                <a:ext uri="{FF2B5EF4-FFF2-40B4-BE49-F238E27FC236}">
                  <a16:creationId xmlns:a16="http://schemas.microsoft.com/office/drawing/2014/main" id="{9F6A38BA-0049-E24F-6DCD-60A6D98EC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262" y="4377291"/>
              <a:ext cx="1372394" cy="1372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" name="Picture 2">
            <a:extLst>
              <a:ext uri="{FF2B5EF4-FFF2-40B4-BE49-F238E27FC236}">
                <a16:creationId xmlns:a16="http://schemas.microsoft.com/office/drawing/2014/main" id="{44C16096-05DA-934B-A2AF-01A3D16F9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212" y="4021543"/>
            <a:ext cx="957297" cy="957297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689467C1-F10E-BBBD-7F67-2741E9B25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361" y="8014890"/>
            <a:ext cx="957297" cy="957297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47648F8C-5D21-0610-2E9D-7A207B5F6D86}"/>
              </a:ext>
            </a:extLst>
          </p:cNvPr>
          <p:cNvSpPr txBox="1"/>
          <p:nvPr/>
        </p:nvSpPr>
        <p:spPr>
          <a:xfrm>
            <a:off x="6102839" y="325897"/>
            <a:ext cx="6553200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 defTabSz="386150">
              <a:defRPr/>
            </a:pPr>
            <a:r>
              <a:rPr 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Сколько слогов в каждом слове? </a:t>
            </a:r>
          </a:p>
          <a:p>
            <a:pPr lvl="0" algn="ctr" defTabSz="386150">
              <a:defRPr/>
            </a:pPr>
            <a:r>
              <a:rPr 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Клик на картинку для показа ответа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latin typeface="Segoe Print" panose="02000600000000000000" pitchFamily="2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21C8C1E-2AA7-5403-ACB8-9B8A5C1FEF68}"/>
              </a:ext>
            </a:extLst>
          </p:cNvPr>
          <p:cNvSpPr/>
          <p:nvPr/>
        </p:nvSpPr>
        <p:spPr>
          <a:xfrm>
            <a:off x="9320009" y="4040301"/>
            <a:ext cx="1218602" cy="345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Segoe Print" panose="02000600000000000000" pitchFamily="2" charset="0"/>
              </a:rPr>
              <a:t>Мн.ч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Segoe Print" panose="020006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90302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6" dur="7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420" fill="hold">
                                          <p:stCondLst>
                                            <p:cond delay="14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420" fill="hold">
                                          <p:stCondLst>
                                            <p:cond delay="28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420" fill="hold">
                                          <p:stCondLst>
                                            <p:cond delay="42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420" fill="hold">
                                          <p:stCondLst>
                                            <p:cond delay="56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2" dur="7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420" fill="hold">
                                          <p:stCondLst>
                                            <p:cond delay="14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420" fill="hold">
                                          <p:stCondLst>
                                            <p:cond delay="28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420" fill="hold">
                                          <p:stCondLst>
                                            <p:cond delay="42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420" fill="hold">
                                          <p:stCondLst>
                                            <p:cond delay="56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8" dur="7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420" fill="hold">
                                          <p:stCondLst>
                                            <p:cond delay="14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420" fill="hold">
                                          <p:stCondLst>
                                            <p:cond delay="284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420" fill="hold">
                                          <p:stCondLst>
                                            <p:cond delay="426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420" fill="hold">
                                          <p:stCondLst>
                                            <p:cond delay="568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F286104-CD33-4C7D-8E94-945192190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2676" y="7639403"/>
            <a:ext cx="1889598" cy="1765978"/>
          </a:xfrm>
          <a:prstGeom prst="rect">
            <a:avLst/>
          </a:prstGeom>
        </p:spPr>
      </p:pic>
      <p:sp>
        <p:nvSpPr>
          <p:cNvPr id="5" name="Облако 4">
            <a:extLst>
              <a:ext uri="{FF2B5EF4-FFF2-40B4-BE49-F238E27FC236}">
                <a16:creationId xmlns:a16="http://schemas.microsoft.com/office/drawing/2014/main" id="{EB38C6B0-1AF4-FBF7-CB32-9CB676B0C36B}"/>
              </a:ext>
            </a:extLst>
          </p:cNvPr>
          <p:cNvSpPr/>
          <p:nvPr/>
        </p:nvSpPr>
        <p:spPr>
          <a:xfrm>
            <a:off x="6351765" y="2013421"/>
            <a:ext cx="5775811" cy="2939579"/>
          </a:xfrm>
          <a:prstGeom prst="cloud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6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Молодец!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2D11FBE6-4A70-1662-8961-6AF254447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3" b="94968" l="9753" r="89973">
                        <a14:foregroundMark x1="38187" y1="93506" x2="40385" y2="92532"/>
                        <a14:foregroundMark x1="55357" y1="93669" x2="55082" y2="94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69" y="3664915"/>
            <a:ext cx="9394245" cy="794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87C35A2-F563-AA0C-E385-E754F16EF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48069" y="3945346"/>
            <a:ext cx="4876800" cy="738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C25C2400-6D8D-89E1-02A8-F5D39E3F0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307" y="1398292"/>
            <a:ext cx="6790725" cy="591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1397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7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420" fill="hold">
                                          <p:stCondLst>
                                            <p:cond delay="14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420" fill="hold">
                                          <p:stCondLst>
                                            <p:cond delay="28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420" fill="hold">
                                          <p:stCondLst>
                                            <p:cond delay="42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420" fill="hold">
                                          <p:stCondLst>
                                            <p:cond delay="56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7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420" fill="hold">
                                          <p:stCondLst>
                                            <p:cond delay="14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420" fill="hold">
                                          <p:stCondLst>
                                            <p:cond delay="284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420" fill="hold">
                                          <p:stCondLst>
                                            <p:cond delay="426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420" fill="hold">
                                          <p:stCondLst>
                                            <p:cond delay="568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2" dur="7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420" fill="hold">
                                          <p:stCondLst>
                                            <p:cond delay="14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420" fill="hold">
                                          <p:stCondLst>
                                            <p:cond delay="28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420" fill="hold">
                                          <p:stCondLst>
                                            <p:cond delay="42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420" fill="hold">
                                          <p:stCondLst>
                                            <p:cond delay="56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</TotalTime>
  <Words>51</Words>
  <Application>Microsoft Office PowerPoint</Application>
  <PresentationFormat>Произвольный</PresentationFormat>
  <Paragraphs>11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Segoe Print</vt:lpstr>
      <vt:lpstr>Office Theme</vt:lpstr>
      <vt:lpstr>2_Тема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 логопедический кабинет</dc:creator>
  <cp:lastModifiedBy>LoGo логопедический кабинет</cp:lastModifiedBy>
  <cp:revision>59</cp:revision>
  <dcterms:created xsi:type="dcterms:W3CDTF">2020-09-26T06:24:09Z</dcterms:created>
  <dcterms:modified xsi:type="dcterms:W3CDTF">2022-06-22T09:08:45Z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2020-09-26T00:00:00Z</vt:filetime>
  </property>
</Properties>
</file>