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DAD5"/>
    <a:srgbClr val="C2ABD9"/>
    <a:srgbClr val="F9D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90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12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93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43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216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62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71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21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6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806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264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2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26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7.wdp"/><Relationship Id="rId25" Type="http://schemas.microsoft.com/office/2007/relationships/hdphoto" Target="../media/hdphoto9.wdp"/><Relationship Id="rId2" Type="http://schemas.openxmlformats.org/officeDocument/2006/relationships/image" Target="../media/image1.jp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24" Type="http://schemas.openxmlformats.org/officeDocument/2006/relationships/image" Target="../media/image18.png"/><Relationship Id="rId5" Type="http://schemas.openxmlformats.org/officeDocument/2006/relationships/image" Target="../media/image5.jpeg"/><Relationship Id="rId15" Type="http://schemas.microsoft.com/office/2007/relationships/hdphoto" Target="../media/hdphoto6.wdp"/><Relationship Id="rId23" Type="http://schemas.openxmlformats.org/officeDocument/2006/relationships/image" Target="../media/image17.jpeg"/><Relationship Id="rId10" Type="http://schemas.microsoft.com/office/2007/relationships/hdphoto" Target="../media/hdphoto4.wdp"/><Relationship Id="rId19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6C1A22-2897-494A-B0F8-1B08D8F09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35"/>
          <a:stretch/>
        </p:blipFill>
        <p:spPr>
          <a:xfrm>
            <a:off x="4894824" y="3248933"/>
            <a:ext cx="2402352" cy="2161267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C220A-270B-4F25-9BDB-93A885957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0300" y="639876"/>
            <a:ext cx="7772400" cy="2387600"/>
          </a:xfrm>
          <a:solidFill>
            <a:schemeClr val="accent5">
              <a:lumMod val="40000"/>
              <a:lumOff val="60000"/>
            </a:schemeClr>
          </a:solidFill>
          <a:effectLst>
            <a:softEdge rad="317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Автоматизируем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Л в предложениях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281BBF-A6C0-4A8E-92D7-06C0A50D0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31" b="90568" l="3100" r="99700">
                        <a14:foregroundMark x1="13300" y1="77079" x2="3100" y2="77992"/>
                        <a14:foregroundMark x1="96200" y1="68357" x2="85800" y2="70892"/>
                        <a14:foregroundMark x1="98200" y1="79412" x2="97700" y2="79412"/>
                        <a14:foregroundMark x1="48400" y1="12779" x2="49300" y2="9432"/>
                        <a14:foregroundMark x1="96000" y1="66836" x2="99700" y2="67444"/>
                        <a14:foregroundMark x1="58600" y1="87931" x2="56600" y2="90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3251371"/>
            <a:ext cx="3884612" cy="38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59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3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35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350" fill="hold">
                                          <p:stCondLst>
                                            <p:cond delay="40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35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603575E-3BBB-4A46-9191-C0A1ED46A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60" t="27149" r="21820" b="11441"/>
          <a:stretch/>
        </p:blipFill>
        <p:spPr bwMode="auto">
          <a:xfrm rot="20168354">
            <a:off x="6023960" y="1761203"/>
            <a:ext cx="1103194" cy="111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6CB8914-DA02-4FF5-9D7B-8ACB5D828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02" y="3193447"/>
            <a:ext cx="2969346" cy="270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ACA4F35A-F302-4CF6-9AC8-5A2DB9381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218" y="4559300"/>
            <a:ext cx="5218376" cy="2269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93591A5-0114-4076-8A78-BA3F2DA8937E}"/>
              </a:ext>
            </a:extLst>
          </p:cNvPr>
          <p:cNvSpPr txBox="1"/>
          <p:nvPr/>
        </p:nvSpPr>
        <p:spPr>
          <a:xfrm>
            <a:off x="368300" y="41747"/>
            <a:ext cx="11525754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Лада мыла ..</a:t>
            </a:r>
          </a:p>
          <a:p>
            <a:r>
              <a:rPr lang="ru-RU" sz="16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Реч</a:t>
            </a:r>
            <a:r>
              <a:rPr lang="ru-RU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материал: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лампа, стол, стул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полка,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пол, стеллаж, лавка, ложка, вилка, холодильник, соковыжималка, кофемолка, солонка, салатница, бокал, половник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2" name="Крест 61">
            <a:extLst>
              <a:ext uri="{FF2B5EF4-FFF2-40B4-BE49-F238E27FC236}">
                <a16:creationId xmlns:a16="http://schemas.microsoft.com/office/drawing/2014/main" id="{0D0C434F-6B29-47EE-9BF3-D48209A77432}"/>
              </a:ext>
            </a:extLst>
          </p:cNvPr>
          <p:cNvSpPr/>
          <p:nvPr/>
        </p:nvSpPr>
        <p:spPr>
          <a:xfrm>
            <a:off x="11063562" y="703926"/>
            <a:ext cx="1022210" cy="840694"/>
          </a:xfrm>
          <a:prstGeom prst="plus">
            <a:avLst/>
          </a:prstGeom>
          <a:solidFill>
            <a:srgbClr val="C4552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Подсказка/убрать подсказку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25D61D47-7039-488A-8B3D-68BFE3C18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76" b="94444" l="10000" r="90000">
                        <a14:foregroundMark x1="44167" y1="11869" x2="38889" y2="7576"/>
                        <a14:foregroundMark x1="55833" y1="91162" x2="57222" y2="94444"/>
                        <a14:foregroundMark x1="80000" y1="11364" x2="79722" y2="8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52" y="4824493"/>
            <a:ext cx="1762125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8F7B6D5-9ADC-400A-B3D4-F7B85F2FC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46" b="94493" l="2948" r="96599">
                        <a14:foregroundMark x1="20181" y1="20044" x2="2948" y2="16960"/>
                        <a14:foregroundMark x1="16100" y1="17181" x2="37188" y2="5286"/>
                        <a14:foregroundMark x1="56689" y1="9251" x2="92063" y2="15639"/>
                        <a14:foregroundMark x1="94104" y1="20705" x2="96825" y2="18062"/>
                        <a14:foregroundMark x1="34240" y1="90749" x2="34694" y2="944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09" y="4127984"/>
            <a:ext cx="2651843" cy="273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6F7EF11-B3BE-456E-8C02-03C9BD3FD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39" y="1375801"/>
            <a:ext cx="2087516" cy="193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C5FA8A8-AA57-42FF-BEC5-86BE38D42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200">
                        <a14:foregroundMark x1="53400" y1="37830" x2="46900" y2="29811"/>
                        <a14:foregroundMark x1="55900" y1="90094" x2="59300" y2="89528"/>
                        <a14:foregroundMark x1="90200" y1="46132" x2="89600" y2="38113"/>
                        <a14:foregroundMark x1="89600" y1="38113" x2="88400" y2="35943"/>
                        <a14:foregroundMark x1="65300" y1="30283" x2="55200" y2="29434"/>
                        <a14:foregroundMark x1="68500" y1="24340" x2="67300" y2="31509"/>
                        <a14:backgroundMark x1="52500" y1="92453" x2="59000" y2="92453"/>
                        <a14:backgroundMark x1="66200" y1="92642" x2="60800" y2="93113"/>
                        <a14:backgroundMark x1="67100" y1="92264" x2="62000" y2="92453"/>
                        <a14:backgroundMark x1="29100" y1="58868" x2="23900" y2="58868"/>
                        <a14:backgroundMark x1="27200" y1="57358" x2="26400" y2="65189"/>
                        <a14:backgroundMark x1="28000" y1="58302" x2="22800" y2="67170"/>
                        <a14:backgroundMark x1="27800" y1="59528" x2="29100" y2="62453"/>
                        <a14:backgroundMark x1="30900" y1="58868" x2="31600" y2="63585"/>
                        <a14:backgroundMark x1="31600" y1="58113" x2="32600" y2="61509"/>
                        <a14:backgroundMark x1="86700" y1="66981" x2="90700" y2="74057"/>
                        <a14:backgroundMark x1="85900" y1="66415" x2="87200" y2="71887"/>
                        <a14:backgroundMark x1="88200" y1="64434" x2="84700" y2="59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29" y="1155270"/>
            <a:ext cx="1043379" cy="110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59BFD654-8575-4F3F-990B-381FE59EA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500" b="99875" l="10000" r="90000">
                        <a14:foregroundMark x1="53111" y1="15750" x2="49556" y2="99875"/>
                        <a14:foregroundMark x1="49556" y1="36000" x2="34667" y2="21250"/>
                        <a14:foregroundMark x1="33333" y1="14125" x2="27444" y2="75000"/>
                        <a14:foregroundMark x1="35556" y1="36000" x2="45000" y2="7125"/>
                        <a14:foregroundMark x1="35111" y1="9125" x2="43222" y2="8625"/>
                        <a14:foregroundMark x1="36889" y1="72000" x2="40556" y2="87750"/>
                        <a14:foregroundMark x1="40111" y1="84625" x2="37333" y2="89250"/>
                        <a14:foregroundMark x1="53111" y1="18250" x2="46111" y2="2875"/>
                        <a14:foregroundMark x1="46111" y1="2875" x2="45444" y2="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595" y="1963209"/>
            <a:ext cx="3623160" cy="32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989F11C8-BD5C-4824-B360-5619DA9B3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4333" r="90000">
                        <a14:foregroundMark x1="16111" y1="37805" x2="9333" y2="31463"/>
                        <a14:foregroundMark x1="10222" y1="35122" x2="4333" y2="28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80" y="2422787"/>
            <a:ext cx="1072874" cy="9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1269A830-713D-4373-9614-90F2A9A51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78" y="2357809"/>
            <a:ext cx="793998" cy="91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EEC4684F-5D48-4EFA-AC95-D464FECE3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988" y="4010114"/>
            <a:ext cx="2858476" cy="17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DBD58AA-E335-4CE6-A59D-A463EB18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271" y="3573502"/>
            <a:ext cx="1211265" cy="121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976FD1CA-DF53-4E68-B7E1-69C5F35EE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613" b="94839" l="10000" r="90000">
                        <a14:foregroundMark x1="55889" y1="7903" x2="46778" y2="6935"/>
                        <a14:foregroundMark x1="46556" y1="89677" x2="46222" y2="92581"/>
                        <a14:foregroundMark x1="53111" y1="89677" x2="53556" y2="94677"/>
                        <a14:foregroundMark x1="58000" y1="89839" x2="53556" y2="94839"/>
                        <a14:foregroundMark x1="48889" y1="88871" x2="46444" y2="93065"/>
                        <a14:backgroundMark x1="73333" y1="7742" x2="67889" y2="7581"/>
                        <a14:backgroundMark x1="72111" y1="40968" x2="75667" y2="66129"/>
                        <a14:backgroundMark x1="60556" y1="19677" x2="60667" y2="18871"/>
                        <a14:backgroundMark x1="62333" y1="30645" x2="61444" y2="32419"/>
                        <a14:backgroundMark x1="61556" y1="32742" x2="60556" y2="34677"/>
                        <a14:backgroundMark x1="60111" y1="35000" x2="60111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82" r="25549"/>
          <a:stretch/>
        </p:blipFill>
        <p:spPr bwMode="auto">
          <a:xfrm>
            <a:off x="-212218" y="4034462"/>
            <a:ext cx="1839039" cy="282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181577E1-B931-43E2-81C3-0BAC30CE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83" y="1767406"/>
            <a:ext cx="940034" cy="12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>
            <a:extLst>
              <a:ext uri="{FF2B5EF4-FFF2-40B4-BE49-F238E27FC236}">
                <a16:creationId xmlns:a16="http://schemas.microsoft.com/office/drawing/2014/main" id="{973EC0E6-DCCD-4656-A9B0-30DD5180E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191" b="97352" l="5625" r="93750">
                        <a14:foregroundMark x1="37625" y1="30482" x2="30625" y2="6789"/>
                        <a14:foregroundMark x1="30625" y1="8690" x2="50500" y2="3191"/>
                        <a14:foregroundMark x1="55500" y1="11202" x2="42625" y2="30686"/>
                        <a14:foregroundMark x1="42625" y1="30686" x2="33000" y2="80855"/>
                        <a14:foregroundMark x1="33000" y1="80855" x2="37625" y2="87373"/>
                        <a14:foregroundMark x1="37625" y1="87373" x2="37250" y2="88866"/>
                        <a14:foregroundMark x1="22375" y1="93075" x2="19250" y2="95451"/>
                        <a14:foregroundMark x1="13875" y1="93958" x2="5625" y2="90360"/>
                        <a14:foregroundMark x1="7625" y1="90156" x2="16750" y2="95587"/>
                        <a14:foregroundMark x1="16750" y1="95587" x2="18875" y2="95859"/>
                        <a14:foregroundMark x1="55500" y1="38086" x2="61500" y2="23965"/>
                        <a14:foregroundMark x1="61500" y1="23965" x2="61375" y2="21589"/>
                        <a14:foregroundMark x1="76250" y1="29396" x2="93250" y2="16090"/>
                        <a14:foregroundMark x1="93250" y1="16090" x2="93750" y2="13985"/>
                        <a14:foregroundMark x1="26375" y1="92872" x2="48500" y2="97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00679" y="2107545"/>
            <a:ext cx="453866" cy="83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3501AFD5-7019-46ED-8751-A05696851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2117">
            <a:off x="7668495" y="3909313"/>
            <a:ext cx="875076" cy="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36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3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35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350" fill="hold">
                                          <p:stCondLst>
                                            <p:cond delay="405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35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8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8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8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8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8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8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8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8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8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48</Words>
  <Application>Microsoft Office PowerPoint</Application>
  <PresentationFormat>Широкоэкранный</PresentationFormat>
  <Paragraphs>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Book Antiqua</vt:lpstr>
      <vt:lpstr>Calibri</vt:lpstr>
      <vt:lpstr>Calibri Light</vt:lpstr>
      <vt:lpstr>Тема Office</vt:lpstr>
      <vt:lpstr>Автоматизируем   Л в предложениях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LoGo логопедический кабинет</cp:lastModifiedBy>
  <cp:revision>27</cp:revision>
  <dcterms:created xsi:type="dcterms:W3CDTF">2020-07-15T14:49:06Z</dcterms:created>
  <dcterms:modified xsi:type="dcterms:W3CDTF">2020-07-21T05:18:50Z</dcterms:modified>
</cp:coreProperties>
</file>