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1"/>
  </p:sldMasterIdLst>
  <p:notesMasterIdLst>
    <p:notesMasterId r:id="rId20"/>
  </p:notesMasterIdLst>
  <p:sldIdLst>
    <p:sldId id="341" r:id="rId2"/>
    <p:sldId id="342" r:id="rId3"/>
    <p:sldId id="343" r:id="rId4"/>
    <p:sldId id="349" r:id="rId5"/>
    <p:sldId id="344" r:id="rId6"/>
    <p:sldId id="347" r:id="rId7"/>
    <p:sldId id="348" r:id="rId8"/>
    <p:sldId id="350" r:id="rId9"/>
    <p:sldId id="351" r:id="rId10"/>
    <p:sldId id="352" r:id="rId11"/>
    <p:sldId id="353" r:id="rId12"/>
    <p:sldId id="354" r:id="rId13"/>
    <p:sldId id="345" r:id="rId14"/>
    <p:sldId id="355" r:id="rId15"/>
    <p:sldId id="346" r:id="rId16"/>
    <p:sldId id="356" r:id="rId17"/>
    <p:sldId id="359" r:id="rId18"/>
    <p:sldId id="358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00A6-C234-4334-9548-2CD70222940E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1F39F-A9C5-4171-AAAA-140ACD4FD0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67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C222C-3319-4B91-9B58-482B5AA3E2BD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ACE28-E52C-4A10-9AE4-5AECCEF84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дислексии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нарушения письма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нарушения чтения.</a:t>
            </a:r>
          </a:p>
          <a:p>
            <a:endParaRPr lang="ru-RU" dirty="0"/>
          </a:p>
        </p:txBody>
      </p:sp>
      <p:pic>
        <p:nvPicPr>
          <p:cNvPr id="6" name="Рисунок 5" descr="https://ourkids.ru/images/ac09a0602a51f6cd6b7d961eeee29253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66" y="2132856"/>
            <a:ext cx="672063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5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67030"/>
              </a:clrFrom>
              <a:clrTo>
                <a:srgbClr val="A67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18135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«Составь слоговую схему слова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Подбери схему к слову»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ped-kopilka.ru/upload/blogs2/2018/7/41248_2a312e331a4694226ffd27a3e6f4d2fc.jpg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7046" r="4255" b="7046"/>
          <a:stretch/>
        </p:blipFill>
        <p:spPr bwMode="auto">
          <a:xfrm>
            <a:off x="1187624" y="1916832"/>
            <a:ext cx="648072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8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67030"/>
              </a:clrFrom>
              <a:clrTo>
                <a:srgbClr val="A67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1813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«Слово рассыпалось»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ped-kopilka.ru/upload/blogs2/2018/7/41248_2a0e9cd7462e3079cf821cac1eed6fce.jpg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7289" r="7867" b="5153"/>
          <a:stretch/>
        </p:blipFill>
        <p:spPr bwMode="auto">
          <a:xfrm>
            <a:off x="971600" y="1772816"/>
            <a:ext cx="6408712" cy="3672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35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18135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Отгадывание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ребусов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 в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обратном</a:t>
            </a:r>
          </a:p>
          <a:p>
            <a:pPr algn="ctr"/>
            <a:endParaRPr lang="ru-RU" sz="12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порядке, по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полубукве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ped-kopilka.ru/upload/blogs2/2018/7/41248_8640bd0c69a6886452c062dc55fdfc8b.jpg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4898" r="4255" b="7046"/>
          <a:stretch/>
        </p:blipFill>
        <p:spPr bwMode="auto">
          <a:xfrm>
            <a:off x="755576" y="1916832"/>
            <a:ext cx="698477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6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Аграмматическая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 descr="https://ds02.infourok.ru/uploads/ex/0fe8/0007013f-4a437dd2/img1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5" t="19871" r="1003"/>
          <a:stretch/>
        </p:blipFill>
        <p:spPr bwMode="auto">
          <a:xfrm>
            <a:off x="683568" y="845423"/>
            <a:ext cx="7776864" cy="5823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58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908720"/>
            <a:ext cx="820891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грамматического строя речи: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«Один-много», «Скажи ласково», «Посчитай»</a:t>
            </a:r>
          </a:p>
          <a:p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предложениями: </a:t>
            </a: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схему предложения»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Исправь предложение», </a:t>
            </a: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149080"/>
            <a:ext cx="385973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розы расти сад.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6728" y="4149080"/>
            <a:ext cx="385973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9736" y="4807168"/>
            <a:ext cx="4030256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 убирать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4792980"/>
            <a:ext cx="385973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 убира</a:t>
            </a:r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мусор.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Оптическая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ds04.infourok.ru/uploads/ex/0734/0006e503-6ccfaec4/img4.jpg"/>
          <p:cNvPicPr/>
          <p:nvPr/>
        </p:nvPicPr>
        <p:blipFill rotWithShape="1">
          <a:blip r:embed="rId2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t="18488" r="10359" b="12770"/>
          <a:stretch/>
        </p:blipFill>
        <p:spPr bwMode="auto">
          <a:xfrm>
            <a:off x="179512" y="980728"/>
            <a:ext cx="864096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0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оптической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908720"/>
            <a:ext cx="763284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«Почини букву»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Обводка, штриховка, закрашивание буквы,</a:t>
            </a:r>
          </a:p>
          <a:p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дописывание недостающих элементов</a:t>
            </a: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Выложи букву из палочек</a:t>
            </a: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букву на ощупь»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правильные буквы среди зеркально</a:t>
            </a:r>
          </a:p>
          <a:p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отраженных</a:t>
            </a:r>
          </a:p>
        </p:txBody>
      </p:sp>
      <p:pic>
        <p:nvPicPr>
          <p:cNvPr id="7" name="Picture 4" descr="https://ds03.infourok.ru/uploads/ex/0024/0005a573-5fc1afcd/img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14796" r="37678" b="68205"/>
          <a:stretch/>
        </p:blipFill>
        <p:spPr bwMode="auto">
          <a:xfrm>
            <a:off x="3732618" y="819679"/>
            <a:ext cx="3240360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05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8" b="69647"/>
          <a:stretch/>
        </p:blipFill>
        <p:spPr bwMode="auto">
          <a:xfrm>
            <a:off x="825827" y="5329260"/>
            <a:ext cx="6772266" cy="1064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20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603" y="927819"/>
            <a:ext cx="8411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буквы можно построить из этих элементов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952" y="2852936"/>
            <a:ext cx="86279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Догадайся какое слово написано на сложенной</a:t>
            </a:r>
          </a:p>
          <a:p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карточке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ds03.infourok.ru/uploads/ex/0024/0005a573-5fc1afcd/img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9949" r="9839" b="10100"/>
          <a:stretch/>
        </p:blipFill>
        <p:spPr bwMode="auto">
          <a:xfrm>
            <a:off x="726068" y="1400787"/>
            <a:ext cx="74888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ds03.infourok.ru/uploads/ex/0024/0005a573-5fc1afcd/img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45801" r="8263" b="40549"/>
          <a:stretch/>
        </p:blipFill>
        <p:spPr bwMode="auto">
          <a:xfrm>
            <a:off x="582052" y="4265828"/>
            <a:ext cx="7776864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0872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 в учёбе!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i.pinimg.com/736x/60/8a/27/608a27b14cf7bb56a4c6142d0f2fc47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55" y="1493495"/>
            <a:ext cx="5771420" cy="4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Артикуляторно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-акустическая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763284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пишет так, как произносит.</a:t>
            </a:r>
          </a:p>
          <a:p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обусловлены неправильным 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</a:t>
            </a:r>
            <a:endParaRPr lang="ru-RU" sz="3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шением</a:t>
            </a: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bigslide.ru/images/12/11925/960/img15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t="75072" r="17659" b="12328"/>
          <a:stretch/>
        </p:blipFill>
        <p:spPr bwMode="auto">
          <a:xfrm>
            <a:off x="395536" y="3573016"/>
            <a:ext cx="772109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9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Акустическая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 descr="https://ds02.infourok.ru/uploads/ex/0fe8/0007013f-4a437dd2/img6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14844" r="3464" b="6777"/>
          <a:stretch/>
        </p:blipFill>
        <p:spPr bwMode="auto">
          <a:xfrm>
            <a:off x="251520" y="832010"/>
            <a:ext cx="8404109" cy="5679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779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акустическая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953389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Назвать, придумать слова с заданным звуком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84575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наличие заданного звука в слове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323" y="224517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«Добавь ь в середину слова»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28763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 – 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16" y="28763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ка,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12110" y="2863444"/>
            <a:ext cx="1788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- 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6873" y="286344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почве нарушения языкового анализа и синтеза.</a:t>
            </a:r>
          </a:p>
        </p:txBody>
      </p:sp>
      <p:pic>
        <p:nvPicPr>
          <p:cNvPr id="4" name="Рисунок 3" descr="https://ds02.infourok.ru/uploads/ex/0fe8/0007013f-4a437dd2/img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8228" r="5067" b="3011"/>
          <a:stretch/>
        </p:blipFill>
        <p:spPr bwMode="auto">
          <a:xfrm>
            <a:off x="1043608" y="1268760"/>
            <a:ext cx="6768752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764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18135"/>
            <a:ext cx="82089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«Цепочка слов», «Прицепи вагончик»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учатся выделять звук из начала и конца слова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последующее слово должно начинаться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последнего звука предыдущего слова.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ped-kopilka.ru/upload/blogs2/2018/7/41248_179cf8789b53c4c782e909ef0e95ce9b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41902"/>
            <a:ext cx="5400600" cy="3827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4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18135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«Найди место звука в слове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Рисунок 6" descr="https://ped-kopilka.ru/upload/blogs2/2018/7/41248_f569d514cc2ab7811b7345dc8d6e718e.jpg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0381"/>
            <a:ext cx="7560840" cy="5302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60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18135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«Расшифруй слово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составляются по первым звукам (буквам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других слов. </a:t>
            </a:r>
          </a:p>
        </p:txBody>
      </p:sp>
      <p:pic>
        <p:nvPicPr>
          <p:cNvPr id="7" name="Рисунок 6" descr="https://ped-kopilka.ru/upload/blogs2/2018/7/41248_07dcbd16d4f3242b8a9d4d1d000ff884.jpg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6719" r="2976" b="15744"/>
          <a:stretch/>
        </p:blipFill>
        <p:spPr bwMode="auto">
          <a:xfrm>
            <a:off x="755576" y="2412264"/>
            <a:ext cx="7200801" cy="3320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ayak-kanz.ru/assets/images/products/205/t5012tu2-4-liniya-4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A67030"/>
              </a:clrFrom>
              <a:clrTo>
                <a:srgbClr val="A6703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02"/>
          <a:stretch/>
        </p:blipFill>
        <p:spPr bwMode="auto">
          <a:xfrm>
            <a:off x="0" y="9109"/>
            <a:ext cx="9157931" cy="68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18135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«Подбери словечко»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 descr="https://ped-kopilka.ru/upload/blogs2/2018/7/41248_efb59174e3abf8e698b995d8f78bc699.jpg.jpg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5153" r="4255" b="7289"/>
          <a:stretch/>
        </p:blipFill>
        <p:spPr bwMode="auto">
          <a:xfrm>
            <a:off x="1187624" y="1581268"/>
            <a:ext cx="6480720" cy="3647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12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4edd8ddc2c38eed04140187e695340f277ff6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z="32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по обучению грамоте</dc:title>
  <dc:subject>игры</dc:subject>
  <dc:creator/>
  <cp:lastModifiedBy/>
  <cp:revision>1</cp:revision>
  <dcterms:created xsi:type="dcterms:W3CDTF">2018-04-22T02:24:32Z</dcterms:created>
  <dcterms:modified xsi:type="dcterms:W3CDTF">2019-11-28T18:32:43Z</dcterms:modified>
  <cp:category>дошкольники</cp:category>
  <cp:contentStatus/>
</cp:coreProperties>
</file>