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10.09.2022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857364"/>
            <a:ext cx="628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Cambria" pitchFamily="18" charset="0"/>
                <a:ea typeface="Cambria" pitchFamily="18" charset="0"/>
              </a:rPr>
              <a:t>ГОТОВНОСТЬ  ДЕТЕЙ К  ШКОЛЬНОМУ ОБУЧЕНИЮ</a:t>
            </a:r>
            <a:endParaRPr lang="ru-RU" sz="48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214290"/>
            <a:ext cx="5214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Cambria" pitchFamily="18" charset="0"/>
                <a:ea typeface="Cambria" pitchFamily="18" charset="0"/>
              </a:rPr>
              <a:t>МДОУ «Детский сад № 237»</a:t>
            </a:r>
            <a:endParaRPr lang="ru-RU" sz="14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71472" y="571480"/>
            <a:ext cx="3857652" cy="1500198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642918"/>
            <a:ext cx="3214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ambria" pitchFamily="18" charset="0"/>
                <a:ea typeface="Cambria" pitchFamily="18" charset="0"/>
              </a:rPr>
              <a:t>Школьная  готовность</a:t>
            </a:r>
            <a:endParaRPr lang="ru-RU" sz="40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28" y="928670"/>
            <a:ext cx="3929058" cy="1143008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143504" y="1214422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ambria" pitchFamily="18" charset="0"/>
                <a:ea typeface="Cambria" pitchFamily="18" charset="0"/>
              </a:rPr>
              <a:t>Коммуникативная</a:t>
            </a:r>
            <a:endParaRPr lang="ru-RU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28" y="2428868"/>
            <a:ext cx="3929058" cy="1143008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357818" y="271462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ambria" pitchFamily="18" charset="0"/>
                <a:ea typeface="Cambria" pitchFamily="18" charset="0"/>
              </a:rPr>
              <a:t>Мотивационная</a:t>
            </a:r>
            <a:endParaRPr lang="ru-RU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628" y="4000504"/>
            <a:ext cx="3929058" cy="1143008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143504" y="4071942"/>
            <a:ext cx="3500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ambria" pitchFamily="18" charset="0"/>
                <a:ea typeface="Cambria" pitchFamily="18" charset="0"/>
              </a:rPr>
              <a:t>Эмоционально-волевая</a:t>
            </a:r>
            <a:endParaRPr lang="ru-RU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628" y="5500702"/>
            <a:ext cx="3857620" cy="1143008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5214950"/>
            <a:ext cx="3929058" cy="1143008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072066" y="5786454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  <a:ea typeface="Cambria" pitchFamily="18" charset="0"/>
              </a:rPr>
              <a:t>Интеллектуальная</a:t>
            </a:r>
            <a:endParaRPr lang="ru-RU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472" y="5500702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  <a:ea typeface="Cambria" pitchFamily="18" charset="0"/>
              </a:rPr>
              <a:t>Педагогическая</a:t>
            </a:r>
            <a:endParaRPr lang="ru-RU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8596" y="3429000"/>
            <a:ext cx="3929058" cy="1143008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071538" y="3714752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  <a:ea typeface="Cambria" pitchFamily="18" charset="0"/>
              </a:rPr>
              <a:t>Физическая</a:t>
            </a:r>
            <a:endParaRPr lang="ru-RU" sz="32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828680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ambria" pitchFamily="18" charset="0"/>
                <a:ea typeface="Cambria" pitchFamily="18" charset="0"/>
              </a:rPr>
              <a:t>Признаки  успешной  адаптации </a:t>
            </a:r>
          </a:p>
          <a:p>
            <a:pPr algn="ctr"/>
            <a:r>
              <a:rPr lang="ru-RU" sz="3200" b="1" dirty="0" smtClean="0">
                <a:latin typeface="Cambria" pitchFamily="18" charset="0"/>
                <a:ea typeface="Cambria" pitchFamily="18" charset="0"/>
              </a:rPr>
              <a:t>к  школе</a:t>
            </a:r>
          </a:p>
          <a:p>
            <a:pPr algn="ctr"/>
            <a:endParaRPr lang="ru-RU" sz="2800" dirty="0" smtClean="0">
              <a:latin typeface="Cambria" pitchFamily="18" charset="0"/>
              <a:ea typeface="Cambria" pitchFamily="18" charset="0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  <a:ea typeface="Cambria" pitchFamily="18" charset="0"/>
              </a:rPr>
              <a:t>  Ребенок весел и спокоен, быстро находит себе приятелей среди одноклассников,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  <a:ea typeface="Cambria" pitchFamily="18" charset="0"/>
              </a:rPr>
              <a:t>  Принимает школьные правила,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  <a:ea typeface="Cambria" pitchFamily="18" charset="0"/>
              </a:rPr>
              <a:t>  Хорошо отзывается об учителе и сверстниках,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  <a:ea typeface="Cambria" pitchFamily="18" charset="0"/>
              </a:rPr>
              <a:t>  Без напряжения выполняет домашние задания,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  <a:ea typeface="Cambria" pitchFamily="18" charset="0"/>
              </a:rPr>
              <a:t>  Достаточно самостоятелен, активен, жизнерадостен,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Cambria" pitchFamily="18" charset="0"/>
                <a:ea typeface="Cambria" pitchFamily="18" charset="0"/>
              </a:rPr>
              <a:t>  Редко болеет.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70</Words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11</cp:revision>
  <dcterms:created xsi:type="dcterms:W3CDTF">2022-09-10T16:07:09Z</dcterms:created>
  <dcterms:modified xsi:type="dcterms:W3CDTF">2022-09-10T18:02:23Z</dcterms:modified>
</cp:coreProperties>
</file>