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836712"/>
            <a:ext cx="7666048" cy="28122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Творческий конкурс «Парад новогодних идей», </a:t>
            </a:r>
            <a:br>
              <a:rPr lang="ru-RU" sz="3200" dirty="0" smtClean="0"/>
            </a:br>
            <a:r>
              <a:rPr lang="ru-RU" sz="2800" dirty="0" smtClean="0"/>
              <a:t>Номинация: «Символ </a:t>
            </a:r>
            <a:r>
              <a:rPr lang="ru-RU" sz="2800" dirty="0" smtClean="0"/>
              <a:t>2019 года»,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Название: «</a:t>
            </a:r>
            <a:r>
              <a:rPr lang="ru-RU" sz="2800" dirty="0" err="1" smtClean="0"/>
              <a:t>Пяточуня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293096"/>
            <a:ext cx="7772400" cy="194421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Выполнила: </a:t>
            </a:r>
            <a:r>
              <a:rPr lang="ru-RU" dirty="0" err="1" smtClean="0"/>
              <a:t>Защихина</a:t>
            </a:r>
            <a:r>
              <a:rPr lang="ru-RU" dirty="0" smtClean="0"/>
              <a:t> Яна</a:t>
            </a:r>
          </a:p>
          <a:p>
            <a:r>
              <a:rPr lang="ru-RU" dirty="0" smtClean="0"/>
              <a:t>Детский сад № 237,  подготовительная к школе группа</a:t>
            </a:r>
          </a:p>
          <a:p>
            <a:r>
              <a:rPr lang="ru-RU" dirty="0" smtClean="0"/>
              <a:t>Руководитель: Хухарева Ольга Геннадьевна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Ярославль,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2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59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Материал:</a:t>
            </a:r>
            <a:br>
              <a:rPr lang="ru-RU" sz="2400" dirty="0" smtClean="0"/>
            </a:br>
            <a:r>
              <a:rPr lang="ru-RU" sz="2400" dirty="0" smtClean="0"/>
              <a:t>1. Ткань, картон</a:t>
            </a:r>
            <a:br>
              <a:rPr lang="ru-RU" sz="2400" dirty="0" smtClean="0"/>
            </a:br>
            <a:r>
              <a:rPr lang="ru-RU" sz="2400" dirty="0" smtClean="0"/>
              <a:t>2. Клей ПВА, кисть, ножницы</a:t>
            </a:r>
            <a:br>
              <a:rPr lang="ru-RU" sz="2400" dirty="0" smtClean="0"/>
            </a:br>
            <a:r>
              <a:rPr lang="ru-RU" sz="2400" dirty="0" smtClean="0"/>
              <a:t>3. Мишура, проволока</a:t>
            </a:r>
            <a:br>
              <a:rPr lang="ru-RU" sz="2400" dirty="0" smtClean="0"/>
            </a:br>
            <a:r>
              <a:rPr lang="ru-RU" sz="2400" dirty="0" smtClean="0"/>
              <a:t>4. Карандаш, </a:t>
            </a:r>
            <a:r>
              <a:rPr lang="ru-RU" sz="2400" dirty="0" err="1" smtClean="0"/>
              <a:t>степлер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906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Парад новогодних идей(конкурс)\IMG_20181114_153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9498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Из </a:t>
            </a:r>
            <a:r>
              <a:rPr lang="ru-RU" sz="2400" dirty="0" smtClean="0"/>
              <a:t>картона и голубой ткани вырезаем основу в форме </a:t>
            </a:r>
            <a:r>
              <a:rPr lang="ru-RU" sz="2400" dirty="0" smtClean="0"/>
              <a:t>овала. Из </a:t>
            </a:r>
            <a:r>
              <a:rPr lang="ru-RU" sz="2400" dirty="0"/>
              <a:t>розовой ткани вырезаем голову, ушки, платье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1\Desktop\Парад новогодних идей(конкурс)\IMG_20181114_155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90931"/>
            <a:ext cx="2631342" cy="197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34" y="2132856"/>
            <a:ext cx="2664296" cy="199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3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Намазываем основу клеем и приклеиваем голубую ткань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Парад новогодних идей(конкурс)\IMG_20181114_16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Парад новогодних идей(конкурс)\IMG_20181114_160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60" y="907677"/>
            <a:ext cx="3277247" cy="24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Приклеиваем голову и платье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Парад новогодних идей(конкурс)\IMG_20181114_160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Приклеиваем мелкие детали: глаза, нос, уши и украшаем платье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Парад новогодних идей(конкурс)\IMG_20181114_160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Парад новогодних идей(конкурс)\IMG_20181114_160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12" y="76470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Приклеиваем руки, одеваем шарфик из проволоки и украшаем мишурой по краю изделия с помощью </a:t>
            </a:r>
            <a:r>
              <a:rPr lang="ru-RU" sz="2400" dirty="0" smtClean="0"/>
              <a:t>степлера. Все готово!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Парад новогодних идей(конкурс)\IMG_20181114_161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Парад новогодних идей(конкурс)\IMG_20181114_161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62068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73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Творческий конкурс «Парад новогодних идей»,  Номинация: «Символ 2019 года»,  Название: «Пяточуня» </vt:lpstr>
      <vt:lpstr>Материал: 1. Ткань, картон 2. Клей ПВА, кисть, ножницы 3. Мишура, проволока 4. Карандаш, степлер </vt:lpstr>
      <vt:lpstr>      Из картона и голубой ткани вырезаем основу в форме овала. Из розовой ткани вырезаем голову, ушки, платье  </vt:lpstr>
      <vt:lpstr>Намазываем основу клеем и приклеиваем голубую ткань </vt:lpstr>
      <vt:lpstr>Приклеиваем голову и платье </vt:lpstr>
      <vt:lpstr>Приклеиваем мелкие детали: глаза, нос, уши и украшаем платье  </vt:lpstr>
      <vt:lpstr>Приклеиваем руки, одеваем шарфик из проволоки и украшаем мишурой по краю изделия с помощью степлера. Все готово!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 2019 года </dc:title>
  <dc:creator>1</dc:creator>
  <cp:lastModifiedBy>1</cp:lastModifiedBy>
  <cp:revision>11</cp:revision>
  <dcterms:created xsi:type="dcterms:W3CDTF">2018-11-17T07:07:22Z</dcterms:created>
  <dcterms:modified xsi:type="dcterms:W3CDTF">2018-11-22T17:48:46Z</dcterms:modified>
</cp:coreProperties>
</file>