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2F68B7-EFE5-4C51-8A1E-562E5791FA1B}" type="datetimeFigureOut">
              <a:rPr lang="ru-RU"/>
              <a:pPr/>
              <a:t>20.05.2018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F848E5-FD59-4D9F-A9C1-CA6D83A687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6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44E2-45D4-4B26-B976-1E6A883F6065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3087BAC-B366-4E82-BB44-C203C4361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7F5D-9552-4667-8C22-E943B46F4597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CEF8-5CA0-45A1-82EA-CB6BE595C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EDBA-5927-4B22-8C39-649DD45109D0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4564-59D1-49D3-A691-DCDDC099F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3FBD-A360-4756-B2FA-D20BF88CED5A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1175-59E4-461E-B6B7-BADDCD668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668C-D8ED-4092-8869-B2550A9C77F8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1EAC-8B8C-47C3-9CBF-C658D32D4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9FE4-E1AE-499F-B162-04F731D6E274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CC0A-51DA-419A-903F-EE3F60912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B329-41FA-4F16-8585-3ECC49044D67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5797-E96B-45DE-936C-5AB4F20AF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053A-36D4-4425-99EE-27D7AFA70B16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A097-C55E-4522-827C-4B61E8A04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EA16-6B58-4D2A-8AB1-9FCB9F7A3328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F1A1-41B0-41A8-A87F-CD48B2A90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308E0-CBAB-44C4-A778-5069BA38B2DE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19408-2825-4A72-BBE0-E4F3760E1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1907-1AF2-4B7A-BD8C-E35664956C37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54CB-2E01-47E1-BFE8-9DF1B7C0E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E5E31AD2-0A34-44B3-8946-A349006964EF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4E0102DD-42F8-43B0-9112-F8260874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97" r:id="rId8"/>
    <p:sldLayoutId id="2147483698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Уголок патриотического </a:t>
            </a:r>
            <a:r>
              <a:rPr lang="ru-RU" dirty="0" smtClean="0"/>
              <a:t>воспитания </a:t>
            </a:r>
            <a:br>
              <a:rPr lang="ru-RU" dirty="0" smtClean="0"/>
            </a:br>
            <a:r>
              <a:rPr lang="ru-RU" sz="2000" dirty="0" smtClean="0"/>
              <a:t>(старшая группа)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Детский сад № 237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Воспитатели старшей группы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Хухарева О.Г.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Обряднова Т.Ф.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4363" cy="1201737"/>
          </a:xfrm>
        </p:spPr>
        <p:txBody>
          <a:bodyPr/>
          <a:lstStyle/>
          <a:p>
            <a:r>
              <a:rPr lang="ru-RU" dirty="0"/>
              <a:t>Наша планета Земля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24" y="2924944"/>
            <a:ext cx="3736677" cy="28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988840"/>
            <a:ext cx="6624736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2060848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Папка «Валентина Терешкова»</a:t>
            </a:r>
          </a:p>
          <a:p>
            <a:r>
              <a:rPr lang="ru-RU" sz="1600" dirty="0" smtClean="0"/>
              <a:t>2. Папка «Солнечная система и звезды»</a:t>
            </a:r>
          </a:p>
          <a:p>
            <a:r>
              <a:rPr lang="ru-RU" sz="1600" dirty="0" smtClean="0"/>
              <a:t>3. Папка «Знаменитые космонавты» </a:t>
            </a:r>
          </a:p>
          <a:p>
            <a:r>
              <a:rPr lang="ru-RU" sz="1600" dirty="0" smtClean="0"/>
              <a:t>4. Космическая библиотека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955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4363" cy="1201737"/>
          </a:xfrm>
        </p:spPr>
        <p:txBody>
          <a:bodyPr/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«Моя Россия»</a:t>
            </a:r>
            <a:endParaRPr lang="ru-RU" dirty="0"/>
          </a:p>
        </p:txBody>
      </p:sp>
      <p:pic>
        <p:nvPicPr>
          <p:cNvPr id="3074" name="Picture 2" descr="E:\Патриотический уголок\уголок патриотического воспитания\20180417_171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237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Патриотический уголок\уголок патриотического воспитания\20180417_171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/>
              <a:t>1.Москва-столица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2.Национальности </a:t>
            </a:r>
            <a:r>
              <a:rPr lang="ru-RU" sz="1600" dirty="0"/>
              <a:t>России</a:t>
            </a:r>
          </a:p>
          <a:p>
            <a:pPr marL="0" lvl="0" indent="0">
              <a:buNone/>
            </a:pPr>
            <a:r>
              <a:rPr lang="ru-RU" sz="1600" dirty="0" smtClean="0"/>
              <a:t>3.Природные </a:t>
            </a:r>
            <a:r>
              <a:rPr lang="ru-RU" sz="1600" dirty="0"/>
              <a:t>богатства</a:t>
            </a:r>
          </a:p>
          <a:p>
            <a:pPr marL="0" lvl="0" indent="0">
              <a:buNone/>
            </a:pPr>
            <a:r>
              <a:rPr lang="ru-RU" sz="1600" dirty="0" smtClean="0"/>
              <a:t>4.Народные промыслы России</a:t>
            </a:r>
          </a:p>
          <a:p>
            <a:pPr marL="0" lvl="0" indent="0">
              <a:buNone/>
            </a:pPr>
            <a:r>
              <a:rPr lang="ru-RU" sz="1600" dirty="0" smtClean="0"/>
              <a:t>5.Собери картинку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3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Лэпбук</a:t>
            </a:r>
            <a:r>
              <a:rPr lang="ru-RU" dirty="0"/>
              <a:t> «Моя Россия»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600" dirty="0" smtClean="0"/>
              <a:t>1.Государственные </a:t>
            </a:r>
            <a:r>
              <a:rPr lang="ru-RU" sz="1600" dirty="0"/>
              <a:t>праздники России</a:t>
            </a:r>
          </a:p>
          <a:p>
            <a:pPr marL="0" lvl="0" indent="0">
              <a:buNone/>
            </a:pPr>
            <a:r>
              <a:rPr lang="ru-RU" sz="1600" dirty="0" smtClean="0"/>
              <a:t>2.Стихи </a:t>
            </a:r>
            <a:r>
              <a:rPr lang="ru-RU" sz="1600" dirty="0"/>
              <a:t>о России</a:t>
            </a:r>
          </a:p>
          <a:p>
            <a:pPr marL="0" lvl="0" indent="0">
              <a:buNone/>
            </a:pPr>
            <a:r>
              <a:rPr lang="ru-RU" sz="1600" dirty="0" smtClean="0"/>
              <a:t>3.Символика </a:t>
            </a:r>
            <a:r>
              <a:rPr lang="ru-RU" sz="1600" dirty="0"/>
              <a:t>России</a:t>
            </a:r>
          </a:p>
          <a:p>
            <a:pPr marL="0" lvl="0" indent="0">
              <a:buNone/>
            </a:pPr>
            <a:r>
              <a:rPr lang="ru-RU" sz="1600" dirty="0" smtClean="0"/>
              <a:t>4.Раскрась </a:t>
            </a:r>
            <a:r>
              <a:rPr lang="ru-RU" sz="1600" dirty="0"/>
              <a:t>по образцу</a:t>
            </a:r>
          </a:p>
          <a:p>
            <a:endParaRPr lang="ru-RU" dirty="0"/>
          </a:p>
        </p:txBody>
      </p:sp>
      <p:pic>
        <p:nvPicPr>
          <p:cNvPr id="4" name="Picture 4" descr="E:\Патриотический уголок\уголок патриотического воспитания\20180417_171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3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Патриотический уголок\уголок патриотического воспитания\20180417_165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7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Users\1\Desktop\уголок патриотического воспитания\20180413_1429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981075"/>
            <a:ext cx="66246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1675333"/>
          </a:xfrm>
        </p:spPr>
        <p:txBody>
          <a:bodyPr/>
          <a:lstStyle/>
          <a:p>
            <a:r>
              <a:rPr lang="ru-RU" sz="3200" dirty="0" smtClean="0"/>
              <a:t>Цель: </a:t>
            </a:r>
            <a:r>
              <a:rPr lang="ru-RU" sz="3200" dirty="0" smtClean="0"/>
              <a:t>Активизация </a:t>
            </a:r>
            <a:r>
              <a:rPr lang="ru-RU" sz="3200" dirty="0"/>
              <a:t>деятельности воспитателей по патриотическому воспитанию дошкольников.</a:t>
            </a:r>
            <a:br>
              <a:rPr lang="ru-RU" sz="3200" dirty="0"/>
            </a:br>
            <a:endParaRPr lang="ru-RU" sz="3200" dirty="0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463675" y="2132856"/>
            <a:ext cx="6196013" cy="3590082"/>
          </a:xfrm>
        </p:spPr>
        <p:txBody>
          <a:bodyPr/>
          <a:lstStyle/>
          <a:p>
            <a:r>
              <a:rPr lang="ru-RU" dirty="0" smtClean="0"/>
              <a:t>Задачи: </a:t>
            </a:r>
            <a:r>
              <a:rPr lang="ru-RU" dirty="0" smtClean="0"/>
              <a:t>Преобразование </a:t>
            </a:r>
            <a:r>
              <a:rPr lang="ru-RU" dirty="0"/>
              <a:t>пространственной предметно-развивающей среды (ППРС), расширяющей знания детей о семье, детском садике, малой родине, России, способствующей патриотическому воспитанию  детей. Стимулирование инициативы поиска, творческого потенциала, профессионального роста воспитателей. 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4363" cy="1201737"/>
          </a:xfrm>
        </p:spPr>
        <p:txBody>
          <a:bodyPr/>
          <a:lstStyle/>
          <a:p>
            <a:r>
              <a:rPr lang="ru-RU" dirty="0" smtClean="0"/>
              <a:t>Моя Родина-Россия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6700069" cy="3746028"/>
          </a:xfrm>
        </p:spPr>
        <p:txBody>
          <a:bodyPr/>
          <a:lstStyle/>
          <a:p>
            <a:pPr marL="0" lvl="0" indent="0">
              <a:buNone/>
            </a:pPr>
            <a:r>
              <a:rPr lang="ru-RU" sz="1600" dirty="0" smtClean="0"/>
              <a:t>1.Портрет </a:t>
            </a:r>
            <a:r>
              <a:rPr lang="ru-RU" sz="1600" dirty="0"/>
              <a:t>Президента, герб, флаг, гимн</a:t>
            </a:r>
          </a:p>
          <a:p>
            <a:pPr marL="0" lvl="0" indent="0">
              <a:buNone/>
            </a:pPr>
            <a:r>
              <a:rPr lang="ru-RU" sz="1600" dirty="0" smtClean="0"/>
              <a:t>2.Папка </a:t>
            </a:r>
            <a:r>
              <a:rPr lang="ru-RU" sz="1600" dirty="0"/>
              <a:t>«Дорогая моя Москва</a:t>
            </a:r>
          </a:p>
          <a:p>
            <a:pPr marL="0" lvl="0" indent="0">
              <a:buNone/>
            </a:pPr>
            <a:r>
              <a:rPr lang="ru-RU" sz="1600" dirty="0" smtClean="0"/>
              <a:t>3.Папка </a:t>
            </a:r>
            <a:r>
              <a:rPr lang="ru-RU" sz="1600" dirty="0"/>
              <a:t>«Моя любимая Россия</a:t>
            </a:r>
          </a:p>
          <a:p>
            <a:pPr marL="0" lvl="0" indent="0">
              <a:buNone/>
            </a:pPr>
            <a:r>
              <a:rPr lang="ru-RU" sz="1600" dirty="0" smtClean="0"/>
              <a:t>4.Книга </a:t>
            </a:r>
            <a:r>
              <a:rPr lang="ru-RU" sz="1600" dirty="0"/>
              <a:t>«Наша родина Россия</a:t>
            </a:r>
          </a:p>
          <a:p>
            <a:pPr marL="0" lvl="0" indent="0">
              <a:buNone/>
            </a:pPr>
            <a:r>
              <a:rPr lang="ru-RU" sz="1600" dirty="0" smtClean="0"/>
              <a:t>5.Материалы </a:t>
            </a:r>
            <a:r>
              <a:rPr lang="ru-RU" sz="1600" dirty="0"/>
              <a:t>для </a:t>
            </a:r>
            <a:r>
              <a:rPr lang="ru-RU" sz="1600" dirty="0" smtClean="0"/>
              <a:t>родительского</a:t>
            </a:r>
          </a:p>
          <a:p>
            <a:pPr marL="0" lvl="0" indent="0">
              <a:buNone/>
            </a:pPr>
            <a:r>
              <a:rPr lang="ru-RU" sz="1600" dirty="0" smtClean="0"/>
              <a:t>уголка </a:t>
            </a:r>
            <a:r>
              <a:rPr lang="ru-RU" sz="1600" dirty="0"/>
              <a:t>«Россия»</a:t>
            </a:r>
          </a:p>
          <a:p>
            <a:pPr marL="0" lvl="0" indent="0">
              <a:buNone/>
            </a:pPr>
            <a:r>
              <a:rPr lang="ru-RU" sz="1600" dirty="0" smtClean="0"/>
              <a:t>6.Беседы </a:t>
            </a:r>
            <a:r>
              <a:rPr lang="ru-RU" sz="1600" dirty="0"/>
              <a:t>«Негосударственные </a:t>
            </a:r>
            <a:endParaRPr lang="ru-RU" sz="1600" dirty="0" smtClean="0"/>
          </a:p>
          <a:p>
            <a:pPr marL="0" lvl="0" indent="0">
              <a:buNone/>
            </a:pPr>
            <a:r>
              <a:rPr lang="ru-RU" sz="1600" dirty="0" smtClean="0"/>
              <a:t>символы</a:t>
            </a:r>
            <a:r>
              <a:rPr lang="ru-RU" sz="1600" dirty="0"/>
              <a:t>»</a:t>
            </a:r>
          </a:p>
          <a:p>
            <a:pPr marL="0" lvl="0" indent="0">
              <a:buNone/>
            </a:pPr>
            <a:r>
              <a:rPr lang="ru-RU" sz="1600" dirty="0" smtClean="0"/>
              <a:t>7.Книга </a:t>
            </a:r>
            <a:r>
              <a:rPr lang="ru-RU" sz="1600" dirty="0"/>
              <a:t>«Родные просторы»</a:t>
            </a:r>
          </a:p>
          <a:p>
            <a:pPr marL="0" lvl="0" indent="0">
              <a:buNone/>
            </a:pPr>
            <a:r>
              <a:rPr lang="ru-RU" sz="1600" dirty="0" smtClean="0"/>
              <a:t>8.Папка </a:t>
            </a:r>
            <a:r>
              <a:rPr lang="ru-RU" sz="1600" dirty="0"/>
              <a:t>«Природные зоны»</a:t>
            </a:r>
          </a:p>
          <a:p>
            <a:pPr marL="0" lvl="0" indent="0">
              <a:buNone/>
            </a:pPr>
            <a:r>
              <a:rPr lang="ru-RU" sz="1600" dirty="0" smtClean="0"/>
              <a:t>9.Папка </a:t>
            </a:r>
            <a:r>
              <a:rPr lang="ru-RU" sz="1600" dirty="0"/>
              <a:t>«Золотое кольцо России»</a:t>
            </a:r>
          </a:p>
          <a:p>
            <a:pPr marL="0" lvl="0" indent="0">
              <a:buNone/>
            </a:pPr>
            <a:r>
              <a:rPr lang="ru-RU" sz="1600" dirty="0" smtClean="0"/>
              <a:t>10.Папка </a:t>
            </a:r>
            <a:r>
              <a:rPr lang="ru-RU" sz="1600" dirty="0"/>
              <a:t>«Стихи о Родине»</a:t>
            </a:r>
          </a:p>
          <a:p>
            <a:endParaRPr lang="ru-RU" dirty="0" smtClean="0"/>
          </a:p>
        </p:txBody>
      </p:sp>
      <p:pic>
        <p:nvPicPr>
          <p:cNvPr id="16387" name="Picture 2" descr="C:\Users\1\Desktop\уголок патриотического воспитания\20180417_165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132856"/>
            <a:ext cx="3240360" cy="322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187624" y="594419"/>
            <a:ext cx="6964363" cy="1201737"/>
          </a:xfrm>
        </p:spPr>
        <p:txBody>
          <a:bodyPr/>
          <a:lstStyle/>
          <a:p>
            <a:r>
              <a:rPr lang="ru-RU" dirty="0" smtClean="0"/>
              <a:t>Мой город Ярославль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043608" y="1557399"/>
            <a:ext cx="7200800" cy="3668502"/>
          </a:xfrm>
        </p:spPr>
        <p:txBody>
          <a:bodyPr/>
          <a:lstStyle/>
          <a:p>
            <a:pPr marL="0" lvl="0" indent="0">
              <a:buNone/>
            </a:pPr>
            <a:r>
              <a:rPr lang="ru-RU" sz="1600" dirty="0" smtClean="0"/>
              <a:t>1.Карта </a:t>
            </a:r>
            <a:r>
              <a:rPr lang="ru-RU" sz="1600" dirty="0"/>
              <a:t>Ярославля</a:t>
            </a:r>
          </a:p>
          <a:p>
            <a:pPr marL="0" lvl="0" indent="0">
              <a:buNone/>
            </a:pPr>
            <a:r>
              <a:rPr lang="ru-RU" sz="1600" dirty="0" smtClean="0"/>
              <a:t>2.Книга </a:t>
            </a:r>
            <a:r>
              <a:rPr lang="ru-RU" sz="1600" dirty="0"/>
              <a:t>«Ярославль»</a:t>
            </a:r>
          </a:p>
          <a:p>
            <a:pPr marL="0" lvl="0" indent="0">
              <a:buNone/>
            </a:pPr>
            <a:r>
              <a:rPr lang="ru-RU" sz="1600" dirty="0" smtClean="0"/>
              <a:t>3.Тематическая </a:t>
            </a:r>
            <a:r>
              <a:rPr lang="ru-RU" sz="1600" dirty="0"/>
              <a:t>папка Прогулка по </a:t>
            </a:r>
            <a:endParaRPr lang="ru-RU" sz="1600" dirty="0" smtClean="0"/>
          </a:p>
          <a:p>
            <a:pPr marL="0" lvl="0" indent="0">
              <a:buNone/>
            </a:pPr>
            <a:r>
              <a:rPr lang="ru-RU" sz="1600" dirty="0" smtClean="0"/>
              <a:t>городу</a:t>
            </a:r>
            <a:r>
              <a:rPr lang="ru-RU" sz="1600" dirty="0"/>
              <a:t>»</a:t>
            </a:r>
          </a:p>
          <a:p>
            <a:pPr marL="0" lvl="0" indent="0">
              <a:buNone/>
            </a:pPr>
            <a:r>
              <a:rPr lang="ru-RU" sz="1600" dirty="0" smtClean="0"/>
              <a:t>4.Стихи </a:t>
            </a:r>
            <a:r>
              <a:rPr lang="ru-RU" sz="1600" dirty="0"/>
              <a:t>посвященные </a:t>
            </a:r>
            <a:r>
              <a:rPr lang="ru-RU" sz="1600" dirty="0" smtClean="0"/>
              <a:t>Ярославлю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5.Тематическая </a:t>
            </a:r>
            <a:r>
              <a:rPr lang="ru-RU" sz="1600" dirty="0"/>
              <a:t>папка «Символика </a:t>
            </a:r>
            <a:endParaRPr lang="ru-RU" sz="1600" dirty="0" smtClean="0"/>
          </a:p>
          <a:p>
            <a:pPr marL="0" lvl="0" indent="0">
              <a:buNone/>
            </a:pPr>
            <a:r>
              <a:rPr lang="ru-RU" sz="1600" dirty="0" smtClean="0"/>
              <a:t>города</a:t>
            </a:r>
            <a:r>
              <a:rPr lang="ru-RU" sz="1600" dirty="0"/>
              <a:t>»</a:t>
            </a:r>
          </a:p>
          <a:p>
            <a:pPr marL="0" lvl="0" indent="0">
              <a:buNone/>
            </a:pPr>
            <a:r>
              <a:rPr lang="ru-RU" sz="1600" dirty="0" smtClean="0"/>
              <a:t>6.Тематическая </a:t>
            </a:r>
            <a:r>
              <a:rPr lang="ru-RU" sz="1600" dirty="0"/>
              <a:t>папка «Театр </a:t>
            </a:r>
            <a:r>
              <a:rPr lang="ru-RU" sz="1600" dirty="0" smtClean="0"/>
              <a:t>Юного </a:t>
            </a:r>
          </a:p>
          <a:p>
            <a:pPr marL="0" lvl="0" indent="0">
              <a:buNone/>
            </a:pPr>
            <a:r>
              <a:rPr lang="ru-RU" sz="1600" dirty="0" smtClean="0"/>
              <a:t>Зрителя</a:t>
            </a:r>
            <a:r>
              <a:rPr lang="ru-RU" sz="1600" dirty="0"/>
              <a:t>»</a:t>
            </a:r>
          </a:p>
          <a:p>
            <a:pPr marL="0" lvl="0" indent="0">
              <a:buNone/>
            </a:pPr>
            <a:r>
              <a:rPr lang="ru-RU" sz="1600" dirty="0" smtClean="0"/>
              <a:t>7.Тематическая </a:t>
            </a:r>
            <a:r>
              <a:rPr lang="ru-RU" sz="1600" dirty="0"/>
              <a:t>папка «Ярославский </a:t>
            </a:r>
            <a:endParaRPr lang="ru-RU" sz="1600" dirty="0" smtClean="0"/>
          </a:p>
          <a:p>
            <a:pPr marL="0" lvl="0" indent="0">
              <a:buNone/>
            </a:pPr>
            <a:r>
              <a:rPr lang="ru-RU" sz="1600" dirty="0" smtClean="0"/>
              <a:t>зоопарк</a:t>
            </a:r>
            <a:r>
              <a:rPr lang="ru-RU" sz="1600" dirty="0"/>
              <a:t>»</a:t>
            </a:r>
          </a:p>
          <a:p>
            <a:pPr marL="0" lvl="0" indent="0">
              <a:buNone/>
            </a:pPr>
            <a:r>
              <a:rPr lang="ru-RU" sz="1600" dirty="0" smtClean="0"/>
              <a:t>8.Сборник </a:t>
            </a:r>
            <a:r>
              <a:rPr lang="ru-RU" sz="1600" dirty="0"/>
              <a:t>рассказов «Малышам о Ярославле»</a:t>
            </a:r>
          </a:p>
          <a:p>
            <a:pPr marL="0" lvl="0" indent="0">
              <a:buNone/>
            </a:pPr>
            <a:r>
              <a:rPr lang="ru-RU" sz="1600" dirty="0" smtClean="0"/>
              <a:t>9.Папка </a:t>
            </a:r>
            <a:r>
              <a:rPr lang="ru-RU" sz="1600" dirty="0"/>
              <a:t>«Фильмы, которые снимались в Ярославле»</a:t>
            </a:r>
          </a:p>
          <a:p>
            <a:pPr marL="0" lvl="0" indent="0">
              <a:buNone/>
            </a:pPr>
            <a:r>
              <a:rPr lang="ru-RU" sz="1600" dirty="0" smtClean="0"/>
              <a:t>10.Папка </a:t>
            </a:r>
            <a:r>
              <a:rPr lang="ru-RU" sz="1600" dirty="0"/>
              <a:t>«Интересные факты о Ярославле»</a:t>
            </a:r>
          </a:p>
          <a:p>
            <a:pPr marL="0" lvl="0" indent="0">
              <a:buNone/>
            </a:pPr>
            <a:r>
              <a:rPr lang="ru-RU" sz="1600" dirty="0" smtClean="0"/>
              <a:t>11.Папка </a:t>
            </a:r>
            <a:r>
              <a:rPr lang="ru-RU" sz="1600" dirty="0"/>
              <a:t>«Ярославль-столица знаменитых людей»</a:t>
            </a:r>
          </a:p>
          <a:p>
            <a:pPr marL="0" lvl="0" indent="0">
              <a:buNone/>
            </a:pPr>
            <a:r>
              <a:rPr lang="ru-RU" sz="1600" dirty="0" smtClean="0"/>
              <a:t>12.Папка </a:t>
            </a:r>
            <a:r>
              <a:rPr lang="ru-RU" sz="1600" dirty="0"/>
              <a:t>«Храмы </a:t>
            </a:r>
            <a:r>
              <a:rPr lang="ru-RU" sz="1600" dirty="0" smtClean="0"/>
              <a:t>Ярославля» 13.Папка </a:t>
            </a:r>
            <a:r>
              <a:rPr lang="ru-RU" sz="1600" dirty="0"/>
              <a:t>«Промышленность Ярославля»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17411" name="Picture 2" descr="C:\Users\1\Desktop\уголок патриотического воспитания\20180417_17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796156"/>
            <a:ext cx="3312368" cy="300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124743" y="620688"/>
            <a:ext cx="6964363" cy="1201737"/>
          </a:xfrm>
        </p:spPr>
        <p:txBody>
          <a:bodyPr/>
          <a:lstStyle/>
          <a:p>
            <a:r>
              <a:rPr lang="ru-RU" dirty="0" smtClean="0"/>
              <a:t>Моя семья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716016" y="1844825"/>
            <a:ext cx="3564384" cy="3878114"/>
          </a:xfrm>
        </p:spPr>
        <p:txBody>
          <a:bodyPr/>
          <a:lstStyle/>
          <a:p>
            <a:pPr marL="0" lvl="0" indent="0">
              <a:buNone/>
            </a:pPr>
            <a:r>
              <a:rPr lang="ru-RU" sz="1600" dirty="0" smtClean="0"/>
              <a:t>1.Фотоальбом </a:t>
            </a:r>
            <a:r>
              <a:rPr lang="ru-RU" sz="1600" dirty="0"/>
              <a:t>«Моя семья»</a:t>
            </a:r>
          </a:p>
          <a:p>
            <a:pPr marL="0" lvl="0" indent="0">
              <a:buNone/>
            </a:pPr>
            <a:r>
              <a:rPr lang="ru-RU" sz="1600" dirty="0" smtClean="0"/>
              <a:t>2.Альбом </a:t>
            </a:r>
            <a:r>
              <a:rPr lang="ru-RU" sz="1600" dirty="0"/>
              <a:t>«Генеалогическое древо» группы</a:t>
            </a:r>
          </a:p>
          <a:p>
            <a:pPr marL="0" lvl="0" indent="0">
              <a:buNone/>
            </a:pPr>
            <a:r>
              <a:rPr lang="ru-RU" sz="1600" dirty="0" smtClean="0"/>
              <a:t>3.Развивающая </a:t>
            </a:r>
            <a:r>
              <a:rPr lang="ru-RU" sz="1600" dirty="0"/>
              <a:t>игра «Моя семья»</a:t>
            </a:r>
          </a:p>
          <a:p>
            <a:endParaRPr lang="ru-RU" sz="1600" dirty="0" smtClean="0"/>
          </a:p>
        </p:txBody>
      </p:sp>
      <p:pic>
        <p:nvPicPr>
          <p:cNvPr id="18435" name="Picture 2" descr="C:\Users\1\Desktop\уголок патриотического воспитания\20180417_165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1988344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1\Desktop\уголок патриотического воспитания\20180417_1657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6743" y="3284984"/>
            <a:ext cx="34210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149639" y="620688"/>
            <a:ext cx="6964363" cy="1201737"/>
          </a:xfrm>
        </p:spPr>
        <p:txBody>
          <a:bodyPr/>
          <a:lstStyle/>
          <a:p>
            <a:r>
              <a:rPr lang="ru-RU" dirty="0" smtClean="0"/>
              <a:t>Русская народная культура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600" dirty="0" smtClean="0"/>
              <a:t>1.Папка </a:t>
            </a:r>
            <a:r>
              <a:rPr lang="ru-RU" sz="1600" dirty="0"/>
              <a:t>«Как люди на Руси жили»</a:t>
            </a:r>
          </a:p>
          <a:p>
            <a:pPr marL="0" lvl="0" indent="0">
              <a:buNone/>
            </a:pPr>
            <a:r>
              <a:rPr lang="ru-RU" sz="1600" dirty="0" smtClean="0"/>
              <a:t>2.Папка </a:t>
            </a:r>
            <a:r>
              <a:rPr lang="ru-RU" sz="1600" dirty="0"/>
              <a:t>«Предметы русского быта»</a:t>
            </a:r>
          </a:p>
          <a:p>
            <a:pPr marL="0" lvl="0" indent="0">
              <a:buNone/>
            </a:pPr>
            <a:r>
              <a:rPr lang="ru-RU" sz="1600" dirty="0" smtClean="0"/>
              <a:t>3.Папка </a:t>
            </a:r>
            <a:r>
              <a:rPr lang="ru-RU" sz="1600" dirty="0"/>
              <a:t>«Русские народные праздники»</a:t>
            </a:r>
          </a:p>
          <a:p>
            <a:pPr marL="0" lvl="0" indent="0">
              <a:buNone/>
            </a:pPr>
            <a:r>
              <a:rPr lang="ru-RU" sz="1600" dirty="0" smtClean="0"/>
              <a:t>4.Папка </a:t>
            </a:r>
            <a:r>
              <a:rPr lang="ru-RU" sz="1600" dirty="0"/>
              <a:t>«Русская игрушка»</a:t>
            </a:r>
          </a:p>
          <a:p>
            <a:pPr marL="0" lvl="0" indent="0">
              <a:buNone/>
            </a:pPr>
            <a:r>
              <a:rPr lang="ru-RU" sz="1600" dirty="0" smtClean="0"/>
              <a:t>5.Папка </a:t>
            </a:r>
            <a:r>
              <a:rPr lang="ru-RU" sz="1600" dirty="0"/>
              <a:t>«Русские богатыри»</a:t>
            </a:r>
          </a:p>
          <a:p>
            <a:pPr marL="0" lvl="0" indent="0">
              <a:buNone/>
            </a:pPr>
            <a:r>
              <a:rPr lang="ru-RU" sz="1600" dirty="0" smtClean="0"/>
              <a:t>6.Фольклор</a:t>
            </a:r>
            <a:r>
              <a:rPr lang="ru-RU" sz="1600" dirty="0"/>
              <a:t>, сказки, былины</a:t>
            </a:r>
          </a:p>
          <a:p>
            <a:pPr marL="0" lvl="0" indent="0">
              <a:buNone/>
            </a:pPr>
            <a:r>
              <a:rPr lang="ru-RU" sz="1600" dirty="0" smtClean="0"/>
              <a:t>7.Оберег</a:t>
            </a:r>
            <a:endParaRPr lang="ru-RU" sz="1600" dirty="0"/>
          </a:p>
        </p:txBody>
      </p:sp>
      <p:pic>
        <p:nvPicPr>
          <p:cNvPr id="19459" name="Picture 2" descr="C:\Users\1\Desktop\уголок патриотического воспитания\20180417_1706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4478" y="1988840"/>
            <a:ext cx="26095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788" y="692696"/>
            <a:ext cx="6964363" cy="1201737"/>
          </a:xfrm>
        </p:spPr>
        <p:txBody>
          <a:bodyPr/>
          <a:lstStyle/>
          <a:p>
            <a:r>
              <a:rPr lang="ru-RU" dirty="0" smtClean="0"/>
              <a:t>Защитники Отечества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2132856"/>
            <a:ext cx="6544072" cy="3590082"/>
          </a:xfrm>
        </p:spPr>
        <p:txBody>
          <a:bodyPr/>
          <a:lstStyle/>
          <a:p>
            <a:pPr marL="0" lvl="0" indent="0">
              <a:buNone/>
            </a:pPr>
            <a:r>
              <a:rPr lang="ru-RU" sz="1600" dirty="0" smtClean="0"/>
              <a:t>1.Папка </a:t>
            </a:r>
            <a:r>
              <a:rPr lang="ru-RU" sz="1600" dirty="0"/>
              <a:t>«С Днем Победы»</a:t>
            </a:r>
          </a:p>
          <a:p>
            <a:pPr marL="0" lvl="0" indent="0">
              <a:buNone/>
            </a:pPr>
            <a:r>
              <a:rPr lang="ru-RU" sz="1600" dirty="0" smtClean="0"/>
              <a:t>2.Папка </a:t>
            </a:r>
            <a:r>
              <a:rPr lang="ru-RU" sz="1600" dirty="0"/>
              <a:t>«Героя  войны»</a:t>
            </a:r>
          </a:p>
          <a:p>
            <a:pPr marL="0" lvl="0" indent="0">
              <a:buNone/>
            </a:pPr>
            <a:r>
              <a:rPr lang="ru-RU" sz="1600" dirty="0" smtClean="0"/>
              <a:t>3.Папка </a:t>
            </a:r>
            <a:r>
              <a:rPr lang="ru-RU" sz="1600" dirty="0"/>
              <a:t>«Оружия войны»</a:t>
            </a:r>
          </a:p>
          <a:p>
            <a:pPr marL="0" lvl="0" indent="0">
              <a:buNone/>
            </a:pPr>
            <a:r>
              <a:rPr lang="ru-RU" sz="1600" dirty="0" smtClean="0"/>
              <a:t>4.Папка </a:t>
            </a:r>
            <a:r>
              <a:rPr lang="ru-RU" sz="1600" dirty="0"/>
              <a:t>«Награды России»</a:t>
            </a:r>
          </a:p>
          <a:p>
            <a:pPr marL="0" lvl="0" indent="0">
              <a:buNone/>
            </a:pPr>
            <a:r>
              <a:rPr lang="ru-RU" sz="1600" dirty="0" smtClean="0"/>
              <a:t>5.Папка </a:t>
            </a:r>
            <a:r>
              <a:rPr lang="ru-RU" sz="1600" dirty="0"/>
              <a:t>«Города герои»</a:t>
            </a:r>
          </a:p>
          <a:p>
            <a:pPr marL="0" lvl="0" indent="0">
              <a:buNone/>
            </a:pPr>
            <a:r>
              <a:rPr lang="ru-RU" sz="1600" dirty="0" smtClean="0"/>
              <a:t>6.Большая </a:t>
            </a:r>
            <a:r>
              <a:rPr lang="ru-RU" sz="1600" dirty="0"/>
              <a:t>книга о ВОВ</a:t>
            </a:r>
          </a:p>
          <a:p>
            <a:pPr marL="457200" indent="-457200">
              <a:buFont typeface="+mj-lt"/>
              <a:buAutoNum type="arabicPeriod"/>
            </a:pPr>
            <a:endParaRPr lang="ru-RU" sz="1600" dirty="0"/>
          </a:p>
        </p:txBody>
      </p:sp>
      <p:pic>
        <p:nvPicPr>
          <p:cNvPr id="1026" name="Picture 2" descr="E:\Патриотический уголок\уголок патриотического воспитания\20180417_165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025351" cy="30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8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4363" cy="1201737"/>
          </a:xfrm>
        </p:spPr>
        <p:txBody>
          <a:bodyPr/>
          <a:lstStyle/>
          <a:p>
            <a:r>
              <a:rPr lang="ru-RU" dirty="0" smtClean="0"/>
              <a:t>Наша планета Земля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600" dirty="0" smtClean="0"/>
              <a:t>1.Глобус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2.Папка </a:t>
            </a:r>
            <a:r>
              <a:rPr lang="ru-RU" sz="1600" dirty="0"/>
              <a:t>«</a:t>
            </a:r>
            <a:r>
              <a:rPr lang="ru-RU" sz="1600" dirty="0" smtClean="0"/>
              <a:t>Национальные</a:t>
            </a:r>
          </a:p>
          <a:p>
            <a:pPr marL="0" lv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костюмы»</a:t>
            </a:r>
          </a:p>
          <a:p>
            <a:pPr marL="0" lvl="0" indent="0">
              <a:buNone/>
            </a:pPr>
            <a:r>
              <a:rPr lang="ru-RU" sz="1600" dirty="0" smtClean="0"/>
              <a:t>3.Папка </a:t>
            </a:r>
            <a:r>
              <a:rPr lang="ru-RU" sz="1600" dirty="0"/>
              <a:t>«</a:t>
            </a:r>
            <a:r>
              <a:rPr lang="ru-RU" sz="1600" dirty="0" smtClean="0"/>
              <a:t>Национальные</a:t>
            </a:r>
          </a:p>
          <a:p>
            <a:pPr marL="0" lv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костюмы народов России»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2050" name="Picture 2" descr="E:\Патриотический уголок\уголок патриотического воспитания\20180417_171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13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140</TotalTime>
  <Words>371</Words>
  <Application>Microsoft Office PowerPoint</Application>
  <PresentationFormat>Экран (4:3)</PresentationFormat>
  <Paragraphs>79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Уголок патриотического воспитания  (старшая группа)</vt:lpstr>
      <vt:lpstr>Презентация PowerPoint</vt:lpstr>
      <vt:lpstr>Цель: Активизация деятельности воспитателей по патриотическому воспитанию дошкольников. </vt:lpstr>
      <vt:lpstr>Моя Родина-Россия</vt:lpstr>
      <vt:lpstr>Мой город Ярославль</vt:lpstr>
      <vt:lpstr>Моя семья</vt:lpstr>
      <vt:lpstr>Русская народная культура</vt:lpstr>
      <vt:lpstr>Защитники Отечества</vt:lpstr>
      <vt:lpstr>Наша планета Земля</vt:lpstr>
      <vt:lpstr>Наша планета Земля</vt:lpstr>
      <vt:lpstr>Лэпбук «Моя Россия»</vt:lpstr>
      <vt:lpstr>Лэпбук «Моя Россия»</vt:lpstr>
      <vt:lpstr>Дидактические игры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патриотического воспитания</dc:title>
  <dc:creator>1</dc:creator>
  <cp:lastModifiedBy>1</cp:lastModifiedBy>
  <cp:revision>12</cp:revision>
  <dcterms:created xsi:type="dcterms:W3CDTF">2018-04-20T15:22:07Z</dcterms:created>
  <dcterms:modified xsi:type="dcterms:W3CDTF">2018-05-20T14:26:11Z</dcterms:modified>
</cp:coreProperties>
</file>