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8" d="100"/>
          <a:sy n="68" d="100"/>
        </p:scale>
        <p:origin x="-8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458200" cy="4879034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Нетрадиционная работа с бумагой</a:t>
            </a:r>
            <a:endParaRPr lang="ru-RU" sz="7200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381000" y="4221088"/>
            <a:ext cx="8458200" cy="216024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Группа№2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познакомить </a:t>
            </a:r>
            <a:r>
              <a:rPr lang="ru-RU" dirty="0" smtClean="0"/>
              <a:t>детей с нетрадиционными техниками работы с традиционными материалами, приобщить детей к художественно – творческой деятельности с учетом возрастных особенностей. Развитие ручной умелости у детей через укрепление мелкой моторики пальцев рук и организацию совместного  творчества детей и взрослых.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/>
              <a:t>Осень</a:t>
            </a:r>
            <a:endParaRPr lang="ru-RU" sz="7200" dirty="0"/>
          </a:p>
        </p:txBody>
      </p:sp>
      <p:pic>
        <p:nvPicPr>
          <p:cNvPr id="4" name="Содержимое 3" descr="109_2737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683568" y="1556792"/>
            <a:ext cx="3744416" cy="2667013"/>
          </a:xfrm>
        </p:spPr>
      </p:pic>
      <p:pic>
        <p:nvPicPr>
          <p:cNvPr id="5" name="Рисунок 4" descr="109_275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4048" y="1484784"/>
            <a:ext cx="3960440" cy="3042338"/>
          </a:xfrm>
          <a:prstGeom prst="rect">
            <a:avLst/>
          </a:prstGeom>
        </p:spPr>
      </p:pic>
      <p:pic>
        <p:nvPicPr>
          <p:cNvPr id="6" name="Рисунок 5" descr="109_2757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699792" y="3933056"/>
            <a:ext cx="3672408" cy="24871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/>
              <a:t>ЗИМА</a:t>
            </a:r>
            <a:endParaRPr lang="ru-RU" sz="8000" dirty="0"/>
          </a:p>
        </p:txBody>
      </p:sp>
      <p:pic>
        <p:nvPicPr>
          <p:cNvPr id="4" name="Содержимое 3" descr="109_2771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323529" y="2132856"/>
            <a:ext cx="3920588" cy="2651124"/>
          </a:xfrm>
        </p:spPr>
      </p:pic>
      <p:pic>
        <p:nvPicPr>
          <p:cNvPr id="5" name="Рисунок 4" descr="IMG_200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88024" y="1484784"/>
            <a:ext cx="4104456" cy="2736303"/>
          </a:xfrm>
          <a:prstGeom prst="rect">
            <a:avLst/>
          </a:prstGeom>
        </p:spPr>
      </p:pic>
      <p:pic>
        <p:nvPicPr>
          <p:cNvPr id="6" name="Рисунок 5" descr="IMG_2003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995936" y="3933056"/>
            <a:ext cx="4283968" cy="23519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/>
              <a:t>весна</a:t>
            </a:r>
            <a:endParaRPr lang="ru-RU" sz="8000" dirty="0"/>
          </a:p>
        </p:txBody>
      </p:sp>
      <p:pic>
        <p:nvPicPr>
          <p:cNvPr id="4" name="Содержимое 3" descr="20140327_140137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51520" y="1484784"/>
            <a:ext cx="2766748" cy="2075061"/>
          </a:xfrm>
        </p:spPr>
      </p:pic>
      <p:pic>
        <p:nvPicPr>
          <p:cNvPr id="5" name="Рисунок 4" descr="IMG_200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940152" y="1340768"/>
            <a:ext cx="2987824" cy="1991883"/>
          </a:xfrm>
          <a:prstGeom prst="rect">
            <a:avLst/>
          </a:prstGeom>
        </p:spPr>
      </p:pic>
      <p:pic>
        <p:nvPicPr>
          <p:cNvPr id="6" name="Рисунок 5" descr="IMG_2004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987824" y="1844824"/>
            <a:ext cx="3491880" cy="2327920"/>
          </a:xfrm>
          <a:prstGeom prst="rect">
            <a:avLst/>
          </a:prstGeom>
        </p:spPr>
      </p:pic>
      <p:pic>
        <p:nvPicPr>
          <p:cNvPr id="7" name="Рисунок 6" descr="IMG_2039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95536" y="4220750"/>
            <a:ext cx="3672408" cy="2448272"/>
          </a:xfrm>
          <a:prstGeom prst="rect">
            <a:avLst/>
          </a:prstGeom>
        </p:spPr>
      </p:pic>
      <p:pic>
        <p:nvPicPr>
          <p:cNvPr id="8" name="Рисунок 7" descr="IMG_2022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5220072" y="4149080"/>
            <a:ext cx="3744416" cy="249627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54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Нетрадиционная работа с бумагой</vt:lpstr>
      <vt:lpstr>Цель:</vt:lpstr>
      <vt:lpstr>Осень</vt:lpstr>
      <vt:lpstr>ЗИМА</vt:lpstr>
      <vt:lpstr>весна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ирина шевченко</cp:lastModifiedBy>
  <cp:revision>7</cp:revision>
  <dcterms:created xsi:type="dcterms:W3CDTF">2014-05-12T16:25:52Z</dcterms:created>
  <dcterms:modified xsi:type="dcterms:W3CDTF">2018-04-14T09:18:34Z</dcterms:modified>
</cp:coreProperties>
</file>