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Тема: «СТРАНА </a:t>
            </a:r>
            <a:r>
              <a:rPr lang="ru-RU" b="1" dirty="0" smtClean="0"/>
              <a:t>ФАНТАЗИЯ»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Образовательная область «Художественно-эстетическое развитие»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105247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Педагоги </a:t>
            </a:r>
            <a:r>
              <a:rPr lang="ru-RU" dirty="0">
                <a:solidFill>
                  <a:schemeClr val="tx1"/>
                </a:solidFill>
              </a:rPr>
              <a:t>старшей группы №2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Хухарева </a:t>
            </a:r>
            <a:r>
              <a:rPr lang="ru-RU" dirty="0">
                <a:solidFill>
                  <a:schemeClr val="tx1"/>
                </a:solidFill>
              </a:rPr>
              <a:t>О.Г., Обряднова Т.Ф.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Задачи: </a:t>
            </a:r>
          </a:p>
          <a:p>
            <a:pPr marL="0" indent="0">
              <a:buNone/>
            </a:pPr>
            <a:r>
              <a:rPr lang="ru-RU" dirty="0" smtClean="0"/>
              <a:t>-продолжать учить технике пластилинография, нетрадиционное рисование, бумагопластика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-учить новым техникам оригами, квиллинг, тестопластика;</a:t>
            </a:r>
          </a:p>
          <a:p>
            <a:pPr marL="0" indent="0">
              <a:buNone/>
            </a:pPr>
            <a:r>
              <a:rPr lang="ru-RU" dirty="0" smtClean="0"/>
              <a:t>-развитие творческой фантазии, эстетического и цветового восприятия;</a:t>
            </a:r>
          </a:p>
          <a:p>
            <a:pPr marL="0" indent="0">
              <a:buNone/>
            </a:pPr>
            <a:r>
              <a:rPr lang="ru-RU" dirty="0" smtClean="0"/>
              <a:t>-воспитание навыков аккуратной работы.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«Страна фантазия»</a:t>
            </a:r>
            <a:br>
              <a:rPr lang="ru-RU" sz="3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развитие мелкой моторики через занятия  продуктивной деятельностью.</a:t>
            </a:r>
            <a:br>
              <a:rPr lang="ru-RU" sz="3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44827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444444"/>
                </a:solidFill>
                <a:latin typeface="Arial"/>
              </a:rPr>
              <a:t>Пластилинография </a:t>
            </a:r>
            <a:r>
              <a:rPr lang="ru-RU" sz="2800" b="1" i="1" dirty="0" smtClean="0">
                <a:solidFill>
                  <a:srgbClr val="444444"/>
                </a:solidFill>
                <a:latin typeface="Arial"/>
              </a:rPr>
              <a:t>–</a:t>
            </a:r>
            <a:br>
              <a:rPr lang="ru-RU" sz="2800" b="1" i="1" dirty="0" smtClean="0">
                <a:solidFill>
                  <a:srgbClr val="444444"/>
                </a:solidFill>
                <a:latin typeface="Arial"/>
              </a:rPr>
            </a:br>
            <a:r>
              <a:rPr lang="ru-RU" sz="2800" b="1" i="1" dirty="0">
                <a:solidFill>
                  <a:srgbClr val="444444"/>
                </a:solidFill>
                <a:latin typeface="Arial"/>
              </a:rPr>
              <a:t/>
            </a:r>
            <a:br>
              <a:rPr lang="ru-RU" sz="2800" b="1" i="1" dirty="0">
                <a:solidFill>
                  <a:srgbClr val="444444"/>
                </a:solidFill>
                <a:latin typeface="Arial"/>
              </a:rPr>
            </a:br>
            <a:r>
              <a:rPr lang="ru-RU" sz="2800" b="1" i="1" dirty="0" smtClean="0">
                <a:solidFill>
                  <a:srgbClr val="444444"/>
                </a:solidFill>
                <a:latin typeface="Arial"/>
              </a:rPr>
              <a:t/>
            </a:r>
            <a:br>
              <a:rPr lang="ru-RU" sz="2800" b="1" i="1" dirty="0" smtClean="0">
                <a:solidFill>
                  <a:srgbClr val="444444"/>
                </a:solidFill>
                <a:latin typeface="Arial"/>
              </a:rPr>
            </a:br>
            <a:r>
              <a:rPr lang="ru-RU" sz="2800" b="1" i="1" dirty="0" smtClean="0">
                <a:solidFill>
                  <a:srgbClr val="444444"/>
                </a:solidFill>
                <a:latin typeface="Arial"/>
              </a:rPr>
              <a:t/>
            </a:r>
            <a:br>
              <a:rPr lang="ru-RU" sz="2800" b="1" i="1" dirty="0" smtClean="0">
                <a:solidFill>
                  <a:srgbClr val="444444"/>
                </a:solidFill>
                <a:latin typeface="Arial"/>
              </a:rPr>
            </a:br>
            <a:r>
              <a:rPr lang="ru-RU" sz="2800" b="1" i="1" dirty="0" smtClean="0">
                <a:solidFill>
                  <a:srgbClr val="444444"/>
                </a:solidFill>
                <a:latin typeface="Arial"/>
              </a:rPr>
              <a:t> </a:t>
            </a:r>
            <a:r>
              <a:rPr lang="ru-RU" sz="2800" b="1" i="1" dirty="0">
                <a:solidFill>
                  <a:srgbClr val="444444"/>
                </a:solidFill>
                <a:latin typeface="Arial"/>
              </a:rPr>
              <a:t>это нетрадиционная техника работы с пластилином, принцип которой заключается в создании лепной картины с изображением </a:t>
            </a:r>
            <a:r>
              <a:rPr lang="ru-RU" sz="2800" b="1" i="1" dirty="0" err="1">
                <a:solidFill>
                  <a:srgbClr val="444444"/>
                </a:solidFill>
                <a:latin typeface="Arial"/>
              </a:rPr>
              <a:t>полуобъемных</a:t>
            </a:r>
            <a:r>
              <a:rPr lang="ru-RU" sz="2800" b="1" i="1" dirty="0">
                <a:solidFill>
                  <a:srgbClr val="444444"/>
                </a:solidFill>
                <a:latin typeface="Arial"/>
              </a:rPr>
              <a:t> предметов на горизонтальной поверхности.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035496"/>
            <a:ext cx="8229600" cy="72728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Arial"/>
              </a:rPr>
              <a:t>Бумагопластика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800" dirty="0" smtClean="0">
                <a:solidFill>
                  <a:srgbClr val="333333"/>
                </a:solidFill>
                <a:latin typeface="Arial"/>
              </a:rPr>
              <a:t>-</a:t>
            </a:r>
            <a:br>
              <a:rPr lang="ru-RU" sz="2800" dirty="0" smtClean="0">
                <a:solidFill>
                  <a:srgbClr val="333333"/>
                </a:solidFill>
                <a:latin typeface="Arial"/>
              </a:rPr>
            </a:br>
            <a:r>
              <a:rPr lang="ru-RU" sz="2800" dirty="0">
                <a:solidFill>
                  <a:srgbClr val="333333"/>
                </a:solidFill>
                <a:latin typeface="Arial"/>
              </a:rPr>
              <a:t/>
            </a:r>
            <a:br>
              <a:rPr lang="ru-RU" sz="2800" dirty="0">
                <a:solidFill>
                  <a:srgbClr val="333333"/>
                </a:solidFill>
                <a:latin typeface="Arial"/>
              </a:rPr>
            </a:br>
            <a:r>
              <a:rPr lang="ru-RU" sz="28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Arial"/>
              </a:rPr>
            </a:br>
            <a:r>
              <a:rPr lang="ru-RU" sz="28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Arial"/>
              </a:rPr>
              <a:t>это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 искусство художественного моделирования из бумаги объемных композиций на плоскости и создания на основе моделей трехмерных бумажных скульптур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29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004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Helvetica Neue"/>
              </a:rPr>
              <a:t>Нетрадиционные техники рисования </a:t>
            </a:r>
            <a:r>
              <a:rPr lang="ru-RU" sz="2800" dirty="0">
                <a:solidFill>
                  <a:srgbClr val="000000"/>
                </a:solidFill>
                <a:latin typeface="Helvetica Neue"/>
              </a:rPr>
              <a:t>– </a:t>
            </a:r>
            <a:r>
              <a:rPr lang="ru-RU" sz="28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2800" dirty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Helvetica Neue"/>
              </a:rPr>
            </a:br>
            <a:r>
              <a:rPr lang="ru-RU" sz="28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2800" dirty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Helvetica Neue"/>
              </a:rPr>
            </a:br>
            <a:r>
              <a:rPr lang="ru-RU" sz="2800" dirty="0" smtClean="0">
                <a:solidFill>
                  <a:srgbClr val="000000"/>
                </a:solidFill>
                <a:latin typeface="Helvetica Neue"/>
              </a:rPr>
              <a:t>это </a:t>
            </a:r>
            <a:r>
              <a:rPr lang="ru-RU" sz="2800" dirty="0">
                <a:solidFill>
                  <a:srgbClr val="000000"/>
                </a:solidFill>
                <a:latin typeface="Helvetica Neue"/>
              </a:rPr>
              <a:t>способы рисования различными материалами: поролоном, скомканной бумагой, трубочками, нитками, парафиновой свечой, сухими листьями; рисование ладошками, пальчиками, тупыми концами карандашей, ватными палочками и т.д.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845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2" name="Picture 18" descr="C:\Users\1\Desktop\20170517_102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5" y="3599005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1\Desktop\20171019_134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1\Desktop\2013-03-06 11.09.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31" y="459533"/>
            <a:ext cx="2175198" cy="2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1\Desktop\2013-02-19 15.37.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58" y="3599005"/>
            <a:ext cx="3805775" cy="28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2013-03-06 11.09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79" y="2481483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20171017_104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9" y="260648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IMG-720e0366f500be9f18fe95b59cbd284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017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IMG-a9dc79a1403814668923a0c59ef0ea0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28" y="4005064"/>
            <a:ext cx="405994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-8d485a151e1c0f64d936b0954f65993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05994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20171012_13484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20171005_093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12" y="1700808"/>
            <a:ext cx="2971733" cy="22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20170920_1434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396129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68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Тема: «СТРАНА ФАНТАЗИЯ» Образовательная область «Художественно-эстетическое развитие» </vt:lpstr>
      <vt:lpstr>Тема: «Страна фантазия» Цель: развитие мелкой моторики через занятия  продуктивной деятельностью. </vt:lpstr>
      <vt:lpstr>Пластилинография –     это нетрадиционная техника работы с пластилином, принцип которой заключается в создании лепной картины с изображением полуобъемных предметов на горизонтальной поверхности. </vt:lpstr>
      <vt:lpstr>Бумагопластика -    это искусство художественного моделирования из бумаги объемных композиций на плоскости и создания на основе моделей трехмерных бумажных скульптур</vt:lpstr>
      <vt:lpstr>Нетрадиционные техники рисования –     это способы рисования различными материалами: поролоном, скомканной бумагой, трубочками, нитками, парафиновой свечой, сухими листьями; рисование ладошками, пальчиками, тупыми концами карандашей, ватными палочками и т.д.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2019-11-29T05:46:45Z</dcterms:created>
  <dcterms:modified xsi:type="dcterms:W3CDTF">2019-12-01T06:23:11Z</dcterms:modified>
</cp:coreProperties>
</file>