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7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99592" y="764704"/>
            <a:ext cx="777686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076056" y="3501008"/>
            <a:ext cx="3744416" cy="24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7"/>
          <a:stretch/>
        </p:blipFill>
        <p:spPr>
          <a:xfrm rot="1858182" flipH="1">
            <a:off x="-111067" y="3771755"/>
            <a:ext cx="5702589" cy="32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6864" cy="1470025"/>
          </a:xfrm>
        </p:spPr>
        <p:txBody>
          <a:bodyPr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136" y="3501008"/>
            <a:ext cx="3816424" cy="2448272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376264" cy="36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 userDrawn="1"/>
        </p:nvSpPr>
        <p:spPr>
          <a:xfrm flipH="1" flipV="1">
            <a:off x="1043608" y="1700808"/>
            <a:ext cx="7719292" cy="468052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043608" y="260648"/>
            <a:ext cx="771929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19292" cy="468052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73275" r="32636"/>
          <a:stretch/>
        </p:blipFill>
        <p:spPr bwMode="auto">
          <a:xfrm flipH="1">
            <a:off x="-252536" y="5549900"/>
            <a:ext cx="1976388" cy="11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55576" y="3789040"/>
            <a:ext cx="770485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3668613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7" t="67995"/>
          <a:stretch/>
        </p:blipFill>
        <p:spPr bwMode="auto">
          <a:xfrm>
            <a:off x="7632700" y="5013176"/>
            <a:ext cx="1341760" cy="13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9" b="75365"/>
          <a:stretch/>
        </p:blipFill>
        <p:spPr bwMode="auto">
          <a:xfrm>
            <a:off x="899592" y="2667917"/>
            <a:ext cx="1424508" cy="10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 userDrawn="1"/>
        </p:nvSpPr>
        <p:spPr>
          <a:xfrm>
            <a:off x="4684938" y="1556792"/>
            <a:ext cx="4032448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 userDrawn="1"/>
        </p:nvSpPr>
        <p:spPr>
          <a:xfrm flipH="1">
            <a:off x="467544" y="1556792"/>
            <a:ext cx="4081313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67544" y="332656"/>
            <a:ext cx="823185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>
            <a:off x="7772400" y="5626101"/>
            <a:ext cx="13716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 flipH="1">
            <a:off x="0" y="5653237"/>
            <a:ext cx="144016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82836"/>
            <a:ext cx="820891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5576" y="155679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8872" cy="129614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пернатые друзья»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501008"/>
            <a:ext cx="3744416" cy="223224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Панкратьева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08079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864096"/>
          </a:xfrm>
        </p:spPr>
        <p:txBody>
          <a:bodyPr/>
          <a:lstStyle/>
          <a:p>
            <a:r>
              <a:rPr lang="ru-RU" sz="3200" b="1" dirty="0"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719292" cy="4464496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стенда для родителей «Наши пернатые друзья».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 – передвижки «Зимующие птицы».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альбомов «Зимующие птицы», плакатов «Берегите птиц! Они наши друзья!»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буклета для родителей «Как охранять птиц».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исследовательской работы «Птичьи следы на снегу», «Мои наблюдения в лесу за птицами».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проблемной ситуации «Как дети и родители заботятся о птицах зимой».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«Как и из чего можно сделать кормушки для птиц».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изготовление кормушек для птиц родителей с   детьми.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1063"/>
            <a:ext cx="3825473" cy="250785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3888432" cy="260141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2520280" cy="308428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1062"/>
            <a:ext cx="2504131" cy="31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9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454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системы элементарных экологических знаний о зимующих птицах и помощи человека природе.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581528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умение различать и называть зимующих птиц.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Расширять кругозор о зимующих птицах (внешний вид, среда обитания, питания).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творческие и интеллектуальные способности детей.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 «Кто больше знает о птицах»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«Наши пернатые друзья»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на тему: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«Наши пернатые друзья»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ты знаешь о птицах»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нашим пернатым друзьям»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«Гости нашей столовой»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«Трудно ли птицам зимовать?»</a:t>
            </a:r>
          </a:p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«Меню птиц»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2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подвижные 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2" y="3923725"/>
            <a:ext cx="1660764" cy="1809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18383"/>
            <a:ext cx="1368152" cy="178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60" y="1827325"/>
            <a:ext cx="1369691" cy="1785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7" y="1830756"/>
            <a:ext cx="2144593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17" y="3923725"/>
            <a:ext cx="3141375" cy="1990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3" y="3923725"/>
            <a:ext cx="1845232" cy="1809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78" y="1827325"/>
            <a:ext cx="2070166" cy="15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2880320" cy="18789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81" y="1844824"/>
            <a:ext cx="3265035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2880320" cy="18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альбомов, картин, иллюстраций, плакатов, наглядного материала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44" y="1839259"/>
            <a:ext cx="2334852" cy="1271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59" y="1794912"/>
            <a:ext cx="2305175" cy="1296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64" y="3221979"/>
            <a:ext cx="1356770" cy="1623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77" y="5065444"/>
            <a:ext cx="2133794" cy="1255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09" y="1814588"/>
            <a:ext cx="1360142" cy="1558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21" y="3221678"/>
            <a:ext cx="1380324" cy="1732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47261"/>
            <a:ext cx="2304255" cy="1229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56" y="5065443"/>
            <a:ext cx="2090214" cy="1263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9" y="4845774"/>
            <a:ext cx="2074000" cy="1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энциклопедий, стихов, загадок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5345"/>
            <a:ext cx="2377778" cy="1775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2338722" cy="1908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509268" cy="1908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36028"/>
            <a:ext cx="2528908" cy="1823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85" y="2780928"/>
            <a:ext cx="22677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3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7920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2952328" cy="1800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955620"/>
            <a:ext cx="3126698" cy="2121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2952328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85" y="3789040"/>
            <a:ext cx="1900149" cy="2320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31942"/>
            <a:ext cx="2952328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1942"/>
            <a:ext cx="2910644" cy="1625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40"/>
            <a:ext cx="1871910" cy="2320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3" y="3789040"/>
            <a:ext cx="1963081" cy="2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2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267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Тема Office</vt:lpstr>
      <vt:lpstr>«Наши пернатые друзья»</vt:lpstr>
      <vt:lpstr>Цель: Формирование у детей системы элементарных экологических знаний о зимующих птицах и помощи человека природе.</vt:lpstr>
      <vt:lpstr>1. Работа с детьми:</vt:lpstr>
      <vt:lpstr>Дидактические и подвижные игры</vt:lpstr>
      <vt:lpstr>Настольные игры</vt:lpstr>
      <vt:lpstr>Рассматривание альбомов, картин, иллюстраций, плакатов, наглядного материала</vt:lpstr>
      <vt:lpstr>Чтение художественной литературы, энциклопедий, стихов, загадок</vt:lpstr>
      <vt:lpstr>Развитие речи</vt:lpstr>
      <vt:lpstr>Творчество</vt:lpstr>
      <vt:lpstr>2. Работа с родителями: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Погодаев</dc:creator>
  <cp:lastModifiedBy>Нина Панкратьева</cp:lastModifiedBy>
  <cp:revision>63</cp:revision>
  <dcterms:created xsi:type="dcterms:W3CDTF">2016-02-09T02:59:57Z</dcterms:created>
  <dcterms:modified xsi:type="dcterms:W3CDTF">2023-10-12T19:56:40Z</dcterms:modified>
</cp:coreProperties>
</file>