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74" r:id="rId11"/>
    <p:sldId id="264" r:id="rId12"/>
    <p:sldId id="265" r:id="rId13"/>
    <p:sldId id="266" r:id="rId14"/>
    <p:sldId id="267" r:id="rId15"/>
    <p:sldId id="270" r:id="rId16"/>
    <p:sldId id="269" r:id="rId17"/>
    <p:sldId id="268" r:id="rId18"/>
    <p:sldId id="272" r:id="rId19"/>
    <p:sldId id="271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53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FDFE4-E58B-4B65-B78F-B3FD5461329B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7D795-728A-4C99-85AA-11045D0149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7D795-728A-4C99-85AA-11045D0149B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FBB26-2A49-4F89-BF6E-CD1687709B84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009DC-9BA2-4D83-812F-B03C56AFE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2.infourok.ru/uploads/ex/0b72/0003a169-298b94f6/hello_html_m2ec4971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857232"/>
            <a:ext cx="79296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Проектная деятельность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500174"/>
            <a:ext cx="75844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«Физическое развитие-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залог здоровья детей»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500166" y="3214686"/>
            <a:ext cx="700092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воспитатель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Пасхина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 В.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		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	       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дефектолог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Шевченко И. А.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 	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инструктор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физической культуре   	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Казина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 Б.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младшей группы,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реализации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10.10.2016 – 14.11.2016.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 реализации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краткосрочный.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214290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физкультурная деятельность: </a:t>
            </a:r>
          </a:p>
          <a:p>
            <a:pPr marL="5429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Спортивные праздники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Рисунок 2" descr="DSC_0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41207"/>
            <a:ext cx="3317144" cy="2487859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DSC_0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714356"/>
            <a:ext cx="3584426" cy="26883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Рисунок 7" descr="DSC_0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398" y="4078272"/>
            <a:ext cx="3515834" cy="2636876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6" name="Рисунок 5" descr="DSC_00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714752"/>
            <a:ext cx="3619525" cy="2714644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428604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физкультурная деятельность: </a:t>
            </a:r>
          </a:p>
          <a:p>
            <a:pPr marL="5429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игры в группе, </a:t>
            </a:r>
          </a:p>
        </p:txBody>
      </p:sp>
      <p:pic>
        <p:nvPicPr>
          <p:cNvPr id="3" name="Рисунок 2" descr="DSC_0194.JPG"/>
          <p:cNvPicPr>
            <a:picLocks noChangeAspect="1"/>
          </p:cNvPicPr>
          <p:nvPr/>
        </p:nvPicPr>
        <p:blipFill>
          <a:blip r:embed="rId2" cstate="print"/>
          <a:srcRect l="11718" r="21875"/>
          <a:stretch>
            <a:fillRect/>
          </a:stretch>
        </p:blipFill>
        <p:spPr>
          <a:xfrm>
            <a:off x="6143636" y="357166"/>
            <a:ext cx="2643206" cy="2238935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4" name="Рисунок 3" descr="DSC_0199.JPG"/>
          <p:cNvPicPr>
            <a:picLocks noChangeAspect="1"/>
          </p:cNvPicPr>
          <p:nvPr/>
        </p:nvPicPr>
        <p:blipFill>
          <a:blip r:embed="rId3" cstate="print"/>
          <a:srcRect r="31250"/>
          <a:stretch>
            <a:fillRect/>
          </a:stretch>
        </p:blipFill>
        <p:spPr>
          <a:xfrm>
            <a:off x="285720" y="1714488"/>
            <a:ext cx="3143272" cy="2571750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DSC_0200.JPG"/>
          <p:cNvPicPr>
            <a:picLocks noChangeAspect="1"/>
          </p:cNvPicPr>
          <p:nvPr/>
        </p:nvPicPr>
        <p:blipFill>
          <a:blip r:embed="rId4" cstate="print"/>
          <a:srcRect l="7812" r="21875" b="1389"/>
          <a:stretch>
            <a:fillRect/>
          </a:stretch>
        </p:blipFill>
        <p:spPr>
          <a:xfrm>
            <a:off x="3214678" y="2500306"/>
            <a:ext cx="3169421" cy="2500312"/>
          </a:xfrm>
          <a:prstGeom prst="rect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DSC_0206.JPG"/>
          <p:cNvPicPr>
            <a:picLocks noChangeAspect="1"/>
          </p:cNvPicPr>
          <p:nvPr/>
        </p:nvPicPr>
        <p:blipFill>
          <a:blip r:embed="rId5" cstate="print"/>
          <a:srcRect l="15625" t="11111" r="25781" b="1389"/>
          <a:stretch>
            <a:fillRect/>
          </a:stretch>
        </p:blipFill>
        <p:spPr>
          <a:xfrm>
            <a:off x="5786446" y="4000504"/>
            <a:ext cx="3061657" cy="257179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428604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физкультурная деятельность: </a:t>
            </a:r>
          </a:p>
          <a:p>
            <a:pPr marL="5429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утренняя гимнастика, </a:t>
            </a:r>
          </a:p>
        </p:txBody>
      </p:sp>
      <p:pic>
        <p:nvPicPr>
          <p:cNvPr id="3" name="Рисунок 2" descr="DSC_0097.JPG"/>
          <p:cNvPicPr>
            <a:picLocks noChangeAspect="1"/>
          </p:cNvPicPr>
          <p:nvPr/>
        </p:nvPicPr>
        <p:blipFill>
          <a:blip r:embed="rId2" cstate="print"/>
          <a:srcRect l="7031" t="16667" r="13281"/>
          <a:stretch>
            <a:fillRect/>
          </a:stretch>
        </p:blipFill>
        <p:spPr>
          <a:xfrm>
            <a:off x="214282" y="1714488"/>
            <a:ext cx="4250535" cy="2500294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4" name="Рисунок 3" descr="DSC_0284.JPG"/>
          <p:cNvPicPr>
            <a:picLocks noChangeAspect="1"/>
          </p:cNvPicPr>
          <p:nvPr/>
        </p:nvPicPr>
        <p:blipFill>
          <a:blip r:embed="rId3" cstate="print"/>
          <a:srcRect r="24999"/>
          <a:stretch>
            <a:fillRect/>
          </a:stretch>
        </p:blipFill>
        <p:spPr>
          <a:xfrm>
            <a:off x="5000628" y="1071546"/>
            <a:ext cx="3929090" cy="2946795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DSC_0287.JPG"/>
          <p:cNvPicPr>
            <a:picLocks noChangeAspect="1"/>
          </p:cNvPicPr>
          <p:nvPr/>
        </p:nvPicPr>
        <p:blipFill>
          <a:blip r:embed="rId4" cstate="print"/>
          <a:srcRect t="20833" r="21875"/>
          <a:stretch>
            <a:fillRect/>
          </a:stretch>
        </p:blipFill>
        <p:spPr>
          <a:xfrm>
            <a:off x="3000364" y="4071941"/>
            <a:ext cx="4572032" cy="2606059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428604"/>
            <a:ext cx="8429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физкультурная деятельность: </a:t>
            </a:r>
          </a:p>
          <a:p>
            <a:pPr marL="71437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гимнастика после сна, </a:t>
            </a:r>
          </a:p>
          <a:p>
            <a:pPr marL="71437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элементы закаливания, </a:t>
            </a:r>
          </a:p>
        </p:txBody>
      </p:sp>
      <p:pic>
        <p:nvPicPr>
          <p:cNvPr id="3" name="Рисунок 2" descr="DSC_0136.JPG"/>
          <p:cNvPicPr>
            <a:picLocks noChangeAspect="1"/>
          </p:cNvPicPr>
          <p:nvPr/>
        </p:nvPicPr>
        <p:blipFill>
          <a:blip r:embed="rId2" cstate="print"/>
          <a:srcRect l="7812" r="9375" b="4166"/>
          <a:stretch>
            <a:fillRect/>
          </a:stretch>
        </p:blipFill>
        <p:spPr>
          <a:xfrm>
            <a:off x="6072198" y="214290"/>
            <a:ext cx="3000396" cy="1953081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4" name="Рисунок 3" descr="DSC_0138.JPG"/>
          <p:cNvPicPr>
            <a:picLocks noChangeAspect="1"/>
          </p:cNvPicPr>
          <p:nvPr/>
        </p:nvPicPr>
        <p:blipFill>
          <a:blip r:embed="rId3" cstate="print"/>
          <a:srcRect l="10937" t="13889" r="16406" b="4166"/>
          <a:stretch>
            <a:fillRect/>
          </a:stretch>
        </p:blipFill>
        <p:spPr>
          <a:xfrm>
            <a:off x="285720" y="2071678"/>
            <a:ext cx="3490776" cy="2214578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DSC_0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2285992"/>
            <a:ext cx="3429024" cy="1928826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DSC_01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500588"/>
            <a:ext cx="3428992" cy="1928808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 descr="DSC_0149.JPG"/>
          <p:cNvPicPr>
            <a:picLocks noChangeAspect="1"/>
          </p:cNvPicPr>
          <p:nvPr/>
        </p:nvPicPr>
        <p:blipFill>
          <a:blip r:embed="rId6" cstate="print"/>
          <a:srcRect l="34375" r="26562"/>
          <a:stretch>
            <a:fillRect/>
          </a:stretch>
        </p:blipFill>
        <p:spPr>
          <a:xfrm>
            <a:off x="3357554" y="2500342"/>
            <a:ext cx="2232428" cy="3214674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 descr="DSC_0114.JPG"/>
          <p:cNvPicPr>
            <a:picLocks noChangeAspect="1"/>
          </p:cNvPicPr>
          <p:nvPr/>
        </p:nvPicPr>
        <p:blipFill>
          <a:blip r:embed="rId7" cstate="print"/>
          <a:srcRect l="14062"/>
          <a:stretch>
            <a:fillRect/>
          </a:stretch>
        </p:blipFill>
        <p:spPr>
          <a:xfrm>
            <a:off x="5429256" y="4379782"/>
            <a:ext cx="3458789" cy="2263928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428604"/>
            <a:ext cx="84296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физкультурная деятельность: </a:t>
            </a:r>
          </a:p>
          <a:p>
            <a:pPr marL="71437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соревнования, эстафеты, </a:t>
            </a:r>
          </a:p>
          <a:p>
            <a:pPr marL="71437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физкультминутки, </a:t>
            </a:r>
          </a:p>
          <a:p>
            <a:pPr marL="71437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элементы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самомассажа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_0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928670"/>
            <a:ext cx="4190997" cy="2357436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4" name="Рисунок 3" descr="DSC_02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571744"/>
            <a:ext cx="4190997" cy="235743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Рисунок 4" descr="DSC_02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4143380"/>
            <a:ext cx="4190997" cy="2357435"/>
          </a:xfrm>
          <a:prstGeom prst="rect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225019"/>
            <a:ext cx="621510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 беседы с детьми на темы «Спорт- это здоровье», «Для чего нужен спорт?» (расширение кругозора, обогащение словаря спортивными терминами),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 descr="DSC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00841">
            <a:off x="6034728" y="264459"/>
            <a:ext cx="2482779" cy="3347054"/>
          </a:xfrm>
          <a:prstGeom prst="rect">
            <a:avLst/>
          </a:prstGeom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026499"/>
            <a:ext cx="57150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дидактические игры «Назови спортинвентарь», «Назови вид спорта».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_0184.JPG"/>
          <p:cNvPicPr>
            <a:picLocks noChangeAspect="1"/>
          </p:cNvPicPr>
          <p:nvPr/>
        </p:nvPicPr>
        <p:blipFill>
          <a:blip r:embed="rId3" cstate="print"/>
          <a:srcRect l="12500" r="4687"/>
          <a:stretch>
            <a:fillRect/>
          </a:stretch>
        </p:blipFill>
        <p:spPr>
          <a:xfrm>
            <a:off x="5429256" y="2143116"/>
            <a:ext cx="3365535" cy="228601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Рисунок 6" descr="DSC_0187.JPG"/>
          <p:cNvPicPr>
            <a:picLocks noChangeAspect="1"/>
          </p:cNvPicPr>
          <p:nvPr/>
        </p:nvPicPr>
        <p:blipFill>
          <a:blip r:embed="rId4" cstate="print"/>
          <a:srcRect l="8332" r="6250"/>
          <a:stretch>
            <a:fillRect/>
          </a:stretch>
        </p:blipFill>
        <p:spPr>
          <a:xfrm>
            <a:off x="103153" y="2857496"/>
            <a:ext cx="3254401" cy="214312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8" name="Рисунок 7" descr="DSC_0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4643446"/>
            <a:ext cx="3682984" cy="207167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Рисунок 8" descr="DSC_01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4643464"/>
            <a:ext cx="3682994" cy="207168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2" name="Picture 14" descr="http://publicdomainvectors.org/photos/flomar_Football_(soccer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143248"/>
            <a:ext cx="1253490" cy="133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25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285728"/>
            <a:ext cx="85011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Тематические мероприятия с родителями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анкетирование об условиях ЗОЖ в семье. Анализ результатов.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_0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1142984"/>
            <a:ext cx="4572000" cy="25335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20" y="1014224"/>
            <a:ext cx="3714775" cy="27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консультации «Охрана и укрепление здоровья детей», «Как провести выходной с ребёнком».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альбома о занятиях спортом детей дома.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_0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714752"/>
            <a:ext cx="2953650" cy="2928934"/>
          </a:xfrm>
          <a:prstGeom prst="rect">
            <a:avLst/>
          </a:prstGeom>
        </p:spPr>
      </p:pic>
      <p:pic>
        <p:nvPicPr>
          <p:cNvPr id="2051" name="Picture 3" descr="http://kids.kurlib.ru/sites/default/files/inline-images/family-exercise-clipart-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4F3F1"/>
              </a:clrFrom>
              <a:clrTo>
                <a:srgbClr val="F4F3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1840" y="3714752"/>
            <a:ext cx="4862160" cy="2941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285728"/>
            <a:ext cx="82731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Тематические мероприятия с родителями: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участие в открытом занятии по физкультуре «В здоровом теле - здоровый дух».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P1030768.JPG"/>
          <p:cNvPicPr>
            <a:picLocks noChangeAspect="1"/>
          </p:cNvPicPr>
          <p:nvPr/>
        </p:nvPicPr>
        <p:blipFill>
          <a:blip r:embed="rId2" cstate="print"/>
          <a:srcRect l="5468" t="25000" r="9375" b="20833"/>
          <a:stretch>
            <a:fillRect/>
          </a:stretch>
        </p:blipFill>
        <p:spPr>
          <a:xfrm>
            <a:off x="285720" y="1500174"/>
            <a:ext cx="4214842" cy="2010750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4" name="Рисунок 3" descr="P1030773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5500694" y="1142984"/>
            <a:ext cx="3428992" cy="2571744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P1030784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547723" y="3143248"/>
            <a:ext cx="2952707" cy="2214530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7" name="Рисунок 6" descr="P1030808.JPG"/>
          <p:cNvPicPr>
            <a:picLocks noChangeAspect="1"/>
          </p:cNvPicPr>
          <p:nvPr/>
        </p:nvPicPr>
        <p:blipFill>
          <a:blip r:embed="rId5" cstate="print"/>
          <a:srcRect l="23437" t="10416" r="38281" b="22917"/>
          <a:stretch>
            <a:fillRect/>
          </a:stretch>
        </p:blipFill>
        <p:spPr>
          <a:xfrm>
            <a:off x="3786182" y="2285992"/>
            <a:ext cx="2242483" cy="2928958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6" name="Рисунок 5" descr="P10307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0" y="4572008"/>
            <a:ext cx="2952770" cy="2214578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8" name="Рисунок 7" descr="P10308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4" y="4000504"/>
            <a:ext cx="3428992" cy="2571744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720" y="285728"/>
            <a:ext cx="82731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Тематические мероприятия с родителями: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пополнение спортивного уголка спортинвентарём.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_0121.JPG"/>
          <p:cNvPicPr>
            <a:picLocks noChangeAspect="1"/>
          </p:cNvPicPr>
          <p:nvPr/>
        </p:nvPicPr>
        <p:blipFill>
          <a:blip r:embed="rId2" cstate="print"/>
          <a:srcRect l="15625" r="19531"/>
          <a:stretch>
            <a:fillRect/>
          </a:stretch>
        </p:blipFill>
        <p:spPr>
          <a:xfrm>
            <a:off x="2214546" y="1357298"/>
            <a:ext cx="4786346" cy="4151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85720" y="428604"/>
            <a:ext cx="8143931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Ожидаемые результаты: </a:t>
            </a:r>
            <a:endParaRPr kumimoji="0" lang="ru-RU" sz="5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интереса детей и родителей к спорту здоровому образу жизни.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Снижение заболеваемости воспитанников.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 descr="http://russiasport.ru/sites/default/files/mma_papa_y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3051" y="2285992"/>
            <a:ext cx="4680949" cy="384358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20" y="3143248"/>
            <a:ext cx="435771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Пополнение словарного запаса спортивной терминологией.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 активности родителей в совместной работе по укреплению здоровья детей.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sad38.solkamsk.ru/netcat_files/Image/b337712741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3143248"/>
            <a:ext cx="2911734" cy="33242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4442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Цель проекта: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85786" y="1428736"/>
            <a:ext cx="7429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возникновения у детей  и родителей интереса к спорту  и совместной культурно- оздоровительной деятельности.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85786" y="2928934"/>
            <a:ext cx="52864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потребности в здоровом образе жизни.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социальной и личностной мотивации детей и взрослых  на сохранение и укрепление своего здоровья.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85720" y="428604"/>
            <a:ext cx="78581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Продукты проекта:</a:t>
            </a:r>
            <a:endParaRPr kumimoji="0" lang="ru-RU" sz="5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Альбом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Зимние и летние виды спорта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Картотеки подвижных игр, утренних гимнастик, гимнастик после сна, физкультминуток,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самомассажа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Конспекты бесед с детьми.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Консультации для родителей.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Альбом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мы занимаемся спортом дома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34819" name="Picture 3" descr="http://7.obr-rf.ru/wp-content/uploads/2016/10/%D1%81%D0%BF%D0%BE%D1%80%D1%82-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3500438"/>
            <a:ext cx="5904524" cy="321468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500438"/>
            <a:ext cx="27860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Анкеты для родителей.</a:t>
            </a:r>
            <a:endParaRPr lang="ru-RU" sz="2400" dirty="0" smtClean="0">
              <a:solidFill>
                <a:schemeClr val="tx2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Картотеки стихов, загадок, пословиц о спорте и здоровье.</a:t>
            </a:r>
            <a:endParaRPr lang="ru-RU" sz="2400" dirty="0" smtClean="0">
              <a:solidFill>
                <a:schemeClr val="tx2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Наглядный материал о спорте и здоровье.</a:t>
            </a:r>
            <a:endParaRPr lang="ru-RU" sz="2400" dirty="0" smtClean="0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kegelbum.ru/upload/medialibrary/31a/31a04e5599b910006c1a30bbde397ab0.png?140914075950267?1409140759502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85992"/>
            <a:ext cx="6719596" cy="1433515"/>
          </a:xfrm>
          <a:prstGeom prst="rect">
            <a:avLst/>
          </a:prstGeom>
          <a:noFill/>
        </p:spPr>
      </p:pic>
      <p:pic>
        <p:nvPicPr>
          <p:cNvPr id="35844" name="Picture 4" descr="http://svschool3.grodno.by/foto/leto/1%20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222" y="0"/>
            <a:ext cx="9185222" cy="6858000"/>
          </a:xfrm>
          <a:prstGeom prst="rect">
            <a:avLst/>
          </a:prstGeom>
          <a:noFill/>
        </p:spPr>
      </p:pic>
      <p:pic>
        <p:nvPicPr>
          <p:cNvPr id="35846" name="Picture 6" descr="http://www.kegelbum.ru/upload/medialibrary/31a/31a04e5599b910006c1a30bbde397ab0.png?140914075950267?1409140759502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571744"/>
            <a:ext cx="6719596" cy="1433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5089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 проекта: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28596" y="1094979"/>
            <a:ext cx="821537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Расширить и закрепить знания детей о спорте, его видах, о здоровом образе жизни.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Воспитать любовь к физкультуре и спорту.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 условия для сохранения и укрепления здоровья детей.</a:t>
            </a:r>
          </a:p>
        </p:txBody>
      </p:sp>
      <p:pic>
        <p:nvPicPr>
          <p:cNvPr id="15366" name="Picture 6" descr="http://berezka160.caduk.ru/images/2b49e5dc83f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867186"/>
            <a:ext cx="2047019" cy="3205152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14546" y="3453846"/>
            <a:ext cx="67151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Повысить интерес  родителей к физической деятельности  детей, путём привлечения их к   участию в спортивных мероприятиях.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Обеспечить единство воспитательных, развивающих и обучающих целей и задач семьи и детского сада.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8" name="AutoShape 8" descr="http://ru.stockfresh.com/thumbs/slobelix/462516_%D1%81%D0%BF%D0%BE%D1%80%D1%82%D0%B8%D0%B2%D0%BD%D1%8B%D1%85-%D0%B2%D0%B5%D0%BA%D1%82%D0%BE%D1%80%D0%B0-%D0%B2%D0%BE%D0%B4%D1%8B-%D0%A4%D1%83%D1%82%D0%B1%D0%BE%D0%BB-%D1%82%D0%B5%D0%BD%D0%BD%D0%B8%D1%81-%D0%B1%D0%B5%D0%B9%D1%81%D0%B1%D0%BE%D0%BB%D1%8C%D0%BD%D0%BE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4" name="Picture 14" descr="http://publicdomainvectors.org/photos/flomar_Football_(soccer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643050"/>
            <a:ext cx="1253490" cy="133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062 0.35694 L 6.94444E-6 -7.03704E-6 " pathEditMode="relative" ptsTypes="AA">
                                      <p:cBhvr>
                                        <p:cTn id="9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7759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Актуальность проблемы: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0034" y="1214422"/>
            <a:ext cx="778674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530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России ежегодно возрастает общий уровень отклонения в состоянии здоровья детей. </a:t>
            </a:r>
          </a:p>
          <a:p>
            <a:pPr marR="0" lvl="0" indent="530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Причины: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дефицит внимания родителей к детскому спорту и физической деятельности в целом.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отсутствие у родителей знаний, умений, навыков для проведения физкультурных досугов в семье. </a:t>
            </a:r>
          </a:p>
        </p:txBody>
      </p:sp>
      <p:pic>
        <p:nvPicPr>
          <p:cNvPr id="16389" name="Picture 5" descr="http://www.kalugasale.ru/photos/news/974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4000504"/>
            <a:ext cx="4654783" cy="2571768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0034" y="3786190"/>
            <a:ext cx="37862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желание применять дома общую оздоровительную практику для профилактики и коррекции при физическом становлении ребёнка.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57158" y="1214422"/>
            <a:ext cx="8143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Сбор и систематизация информации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альбомов о зимних и летних видах спорта,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85728"/>
            <a:ext cx="5556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Пути реализации: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 descr="DSC_0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45417">
            <a:off x="464608" y="3162904"/>
            <a:ext cx="2547813" cy="2928934"/>
          </a:xfrm>
          <a:prstGeom prst="rect">
            <a:avLst/>
          </a:prstGeom>
        </p:spPr>
      </p:pic>
      <p:pic>
        <p:nvPicPr>
          <p:cNvPr id="6" name="Рисунок 5" descr="Копия (2) DSC_0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2500306"/>
            <a:ext cx="2483227" cy="2928934"/>
          </a:xfrm>
          <a:prstGeom prst="rect">
            <a:avLst/>
          </a:prstGeom>
        </p:spPr>
      </p:pic>
      <p:pic>
        <p:nvPicPr>
          <p:cNvPr id="7" name="Рисунок 6" descr="Копия DSC_0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42877">
            <a:off x="5682218" y="3119924"/>
            <a:ext cx="2568845" cy="306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130.JPG"/>
          <p:cNvPicPr>
            <a:picLocks noChangeAspect="1"/>
          </p:cNvPicPr>
          <p:nvPr/>
        </p:nvPicPr>
        <p:blipFill>
          <a:blip r:embed="rId2" cstate="print"/>
          <a:srcRect t="6250" r="6584"/>
          <a:stretch>
            <a:fillRect/>
          </a:stretch>
        </p:blipFill>
        <p:spPr>
          <a:xfrm rot="20364772">
            <a:off x="461185" y="2499399"/>
            <a:ext cx="2588227" cy="3093183"/>
          </a:xfrm>
          <a:prstGeom prst="rect">
            <a:avLst/>
          </a:prstGeom>
        </p:spPr>
      </p:pic>
      <p:pic>
        <p:nvPicPr>
          <p:cNvPr id="5" name="Рисунок 4" descr="Копия DSC_0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071678"/>
            <a:ext cx="2442323" cy="2918575"/>
          </a:xfrm>
          <a:prstGeom prst="rect">
            <a:avLst/>
          </a:prstGeom>
        </p:spPr>
      </p:pic>
      <p:pic>
        <p:nvPicPr>
          <p:cNvPr id="6" name="Рисунок 5" descr="Копия (3) DSC_0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32308">
            <a:off x="5857392" y="2470406"/>
            <a:ext cx="2386240" cy="297333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7158" y="428604"/>
            <a:ext cx="81439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подбор стихов, загадок, пословиц о спорте и здоровье,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-создание картотеки подвижных игр для детей 3-4 лет,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подготовка наглядного материала по теме,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сбор информации о спортивных кружках и секциях для детей в Ярославле.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_0128.JPG"/>
          <p:cNvPicPr>
            <a:picLocks noChangeAspect="1"/>
          </p:cNvPicPr>
          <p:nvPr/>
        </p:nvPicPr>
        <p:blipFill>
          <a:blip r:embed="rId5" cstate="print"/>
          <a:srcRect r="8413"/>
          <a:stretch>
            <a:fillRect/>
          </a:stretch>
        </p:blipFill>
        <p:spPr>
          <a:xfrm rot="20410124">
            <a:off x="2107697" y="3839157"/>
            <a:ext cx="2268041" cy="2714620"/>
          </a:xfrm>
          <a:prstGeom prst="rect">
            <a:avLst/>
          </a:prstGeom>
        </p:spPr>
      </p:pic>
      <p:pic>
        <p:nvPicPr>
          <p:cNvPr id="7" name="Рисунок 6" descr="Копия (2) DSC_01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47024">
            <a:off x="4861715" y="3611357"/>
            <a:ext cx="2357454" cy="298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85720" y="428604"/>
            <a:ext cx="58579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познавательные занятия «Человек и его здоровье», «Спорт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нашей жизни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DSC_0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12477">
            <a:off x="5982892" y="536122"/>
            <a:ext cx="2975532" cy="167651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Рисунок 4" descr="DSC_0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45748">
            <a:off x="387735" y="1763950"/>
            <a:ext cx="3205443" cy="18060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Рисунок 5" descr="DSC_0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57364"/>
            <a:ext cx="3000396" cy="1690521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7" name="Рисунок 6" descr="DSC_00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10889">
            <a:off x="1690008" y="3604260"/>
            <a:ext cx="2817829" cy="1587657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 descr="DSC_01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3071810"/>
            <a:ext cx="2893233" cy="1630142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 descr="DSC_01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42892">
            <a:off x="153850" y="4871074"/>
            <a:ext cx="3120947" cy="1758443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0" name="Рисунок 9" descr="DSC_01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5868" y="4786322"/>
            <a:ext cx="3169733" cy="1785932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1" name="Рисунок 10" descr="DSC_0182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tretch>
            <a:fillRect/>
          </a:stretch>
        </p:blipFill>
        <p:spPr>
          <a:xfrm rot="766955">
            <a:off x="6083794" y="4907557"/>
            <a:ext cx="2840460" cy="1600408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85720" y="428604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- физкультурная деятельность: </a:t>
            </a:r>
          </a:p>
          <a:p>
            <a:pPr marL="9858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физкультурные занятия, </a:t>
            </a:r>
          </a:p>
        </p:txBody>
      </p:sp>
      <p:pic>
        <p:nvPicPr>
          <p:cNvPr id="4" name="Рисунок 3" descr="DSC_0077.JPG"/>
          <p:cNvPicPr>
            <a:picLocks noChangeAspect="1"/>
          </p:cNvPicPr>
          <p:nvPr/>
        </p:nvPicPr>
        <p:blipFill>
          <a:blip r:embed="rId2" cstate="print"/>
          <a:srcRect l="16054" r="20013"/>
          <a:stretch>
            <a:fillRect/>
          </a:stretch>
        </p:blipFill>
        <p:spPr>
          <a:xfrm rot="612477">
            <a:off x="6248511" y="491238"/>
            <a:ext cx="2517048" cy="22145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Рисунок 4" descr="DSC_0078.JPG"/>
          <p:cNvPicPr>
            <a:picLocks noChangeAspect="1"/>
          </p:cNvPicPr>
          <p:nvPr/>
        </p:nvPicPr>
        <p:blipFill>
          <a:blip r:embed="rId3" cstate="print"/>
          <a:srcRect l="23913" r="19720"/>
          <a:stretch>
            <a:fillRect/>
          </a:stretch>
        </p:blipFill>
        <p:spPr>
          <a:xfrm rot="21445748">
            <a:off x="402576" y="1974319"/>
            <a:ext cx="2076025" cy="207168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Рисунок 5" descr="DSC_0079.JPG"/>
          <p:cNvPicPr>
            <a:picLocks noChangeAspect="1"/>
          </p:cNvPicPr>
          <p:nvPr/>
        </p:nvPicPr>
        <p:blipFill>
          <a:blip r:embed="rId4" cstate="print"/>
          <a:srcRect l="8036" r="7588"/>
          <a:stretch>
            <a:fillRect/>
          </a:stretch>
        </p:blipFill>
        <p:spPr>
          <a:xfrm>
            <a:off x="2857488" y="1857364"/>
            <a:ext cx="3000396" cy="2000246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7" name="Рисунок 6" descr="DSC_0089.JPG"/>
          <p:cNvPicPr>
            <a:picLocks noChangeAspect="1"/>
          </p:cNvPicPr>
          <p:nvPr/>
        </p:nvPicPr>
        <p:blipFill>
          <a:blip r:embed="rId5" cstate="print"/>
          <a:srcRect l="11250"/>
          <a:stretch>
            <a:fillRect/>
          </a:stretch>
        </p:blipFill>
        <p:spPr>
          <a:xfrm rot="21410889">
            <a:off x="1761446" y="3290801"/>
            <a:ext cx="2817829" cy="178595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 descr="DSC_0164.JPG"/>
          <p:cNvPicPr>
            <a:picLocks noChangeAspect="1"/>
          </p:cNvPicPr>
          <p:nvPr/>
        </p:nvPicPr>
        <p:blipFill>
          <a:blip r:embed="rId6" cstate="print"/>
          <a:srcRect l="4688" r="10937"/>
          <a:stretch>
            <a:fillRect/>
          </a:stretch>
        </p:blipFill>
        <p:spPr>
          <a:xfrm>
            <a:off x="5572132" y="2786058"/>
            <a:ext cx="2893233" cy="1928802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 descr="DSC_0167.JPG"/>
          <p:cNvPicPr>
            <a:picLocks noChangeAspect="1"/>
          </p:cNvPicPr>
          <p:nvPr/>
        </p:nvPicPr>
        <p:blipFill>
          <a:blip r:embed="rId7" cstate="print"/>
          <a:srcRect l="6250" r="5468"/>
          <a:stretch>
            <a:fillRect/>
          </a:stretch>
        </p:blipFill>
        <p:spPr>
          <a:xfrm rot="21242892">
            <a:off x="428596" y="4929198"/>
            <a:ext cx="2578703" cy="1643056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0" name="Рисунок 9" descr="DSC_01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4357694"/>
            <a:ext cx="3174990" cy="1785932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1" name="Рисунок 10" descr="DSC_0182.JPG"/>
          <p:cNvPicPr>
            <a:picLocks noChangeAspect="1"/>
          </p:cNvPicPr>
          <p:nvPr/>
        </p:nvPicPr>
        <p:blipFill>
          <a:blip r:embed="rId9" cstate="print"/>
          <a:srcRect l="5468" r="7812" b="6944"/>
          <a:stretch>
            <a:fillRect/>
          </a:stretch>
        </p:blipFill>
        <p:spPr>
          <a:xfrm rot="766955">
            <a:off x="5940918" y="4850504"/>
            <a:ext cx="2840460" cy="1714512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214290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Тематические мероприятия для 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физкультурная деятельность: </a:t>
            </a:r>
          </a:p>
          <a:p>
            <a:pPr marL="5429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прогулки,  подвижные игры на улице</a:t>
            </a:r>
          </a:p>
        </p:txBody>
      </p:sp>
      <p:pic>
        <p:nvPicPr>
          <p:cNvPr id="3" name="Рисунок 2" descr="DSC_0064.JPG"/>
          <p:cNvPicPr>
            <a:picLocks noChangeAspect="1"/>
          </p:cNvPicPr>
          <p:nvPr/>
        </p:nvPicPr>
        <p:blipFill>
          <a:blip r:embed="rId2" cstate="print"/>
          <a:srcRect r="6250"/>
          <a:stretch>
            <a:fillRect/>
          </a:stretch>
        </p:blipFill>
        <p:spPr>
          <a:xfrm rot="21062567">
            <a:off x="135388" y="1961820"/>
            <a:ext cx="3333755" cy="2000246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DSC_0068.JPG"/>
          <p:cNvPicPr>
            <a:picLocks noChangeAspect="1"/>
          </p:cNvPicPr>
          <p:nvPr/>
        </p:nvPicPr>
        <p:blipFill>
          <a:blip r:embed="rId3" cstate="print"/>
          <a:srcRect l="17969" r="8593"/>
          <a:stretch>
            <a:fillRect/>
          </a:stretch>
        </p:blipFill>
        <p:spPr>
          <a:xfrm rot="308248">
            <a:off x="6298104" y="325479"/>
            <a:ext cx="2571768" cy="196985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Рисунок 6" descr="DSC_0107.JPG"/>
          <p:cNvPicPr>
            <a:picLocks noChangeAspect="1"/>
          </p:cNvPicPr>
          <p:nvPr/>
        </p:nvPicPr>
        <p:blipFill>
          <a:blip r:embed="rId4" cstate="print"/>
          <a:srcRect l="9073" b="9677"/>
          <a:stretch>
            <a:fillRect/>
          </a:stretch>
        </p:blipFill>
        <p:spPr>
          <a:xfrm>
            <a:off x="3571868" y="1785926"/>
            <a:ext cx="3579806" cy="2000264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4" name="Рисунок 3" descr="DSC_0067.JPG"/>
          <p:cNvPicPr>
            <a:picLocks noChangeAspect="1"/>
          </p:cNvPicPr>
          <p:nvPr/>
        </p:nvPicPr>
        <p:blipFill>
          <a:blip r:embed="rId5" cstate="print"/>
          <a:srcRect l="5819"/>
          <a:stretch>
            <a:fillRect/>
          </a:stretch>
        </p:blipFill>
        <p:spPr>
          <a:xfrm rot="314087">
            <a:off x="1801754" y="3154288"/>
            <a:ext cx="3468680" cy="2071684"/>
          </a:xfrm>
          <a:prstGeom prst="rect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8" name="Рисунок 7" descr="DSC_0113.JPG"/>
          <p:cNvPicPr>
            <a:picLocks noChangeAspect="1"/>
          </p:cNvPicPr>
          <p:nvPr/>
        </p:nvPicPr>
        <p:blipFill>
          <a:blip r:embed="rId6" cstate="print"/>
          <a:srcRect r="30469" b="13889"/>
          <a:stretch>
            <a:fillRect/>
          </a:stretch>
        </p:blipFill>
        <p:spPr>
          <a:xfrm rot="21283055">
            <a:off x="725798" y="4806341"/>
            <a:ext cx="2768086" cy="1928331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6" name="Рисунок 5" descr="DSC_0073.JPG"/>
          <p:cNvPicPr>
            <a:picLocks noChangeAspect="1"/>
          </p:cNvPicPr>
          <p:nvPr/>
        </p:nvPicPr>
        <p:blipFill>
          <a:blip r:embed="rId7" cstate="print"/>
          <a:srcRect r="32812" b="27778"/>
          <a:stretch>
            <a:fillRect/>
          </a:stretch>
        </p:blipFill>
        <p:spPr>
          <a:xfrm>
            <a:off x="5500694" y="3143248"/>
            <a:ext cx="3214710" cy="1943779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Рисунок 8" descr="SAM_17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6314" y="4786322"/>
            <a:ext cx="2476485" cy="1857364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606</Words>
  <Application>Microsoft Office PowerPoint</Application>
  <PresentationFormat>Экран (4:3)</PresentationFormat>
  <Paragraphs>90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 шевченко</dc:creator>
  <cp:lastModifiedBy>ирина шевченко</cp:lastModifiedBy>
  <cp:revision>25</cp:revision>
  <dcterms:created xsi:type="dcterms:W3CDTF">2016-11-05T10:10:59Z</dcterms:created>
  <dcterms:modified xsi:type="dcterms:W3CDTF">2016-11-05T15:41:12Z</dcterms:modified>
</cp:coreProperties>
</file>