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8"/>
  </p:notesMasterIdLst>
  <p:sldIdLst>
    <p:sldId id="279" r:id="rId2"/>
    <p:sldId id="281" r:id="rId3"/>
    <p:sldId id="282" r:id="rId4"/>
    <p:sldId id="257" r:id="rId5"/>
    <p:sldId id="258" r:id="rId6"/>
    <p:sldId id="268" r:id="rId7"/>
    <p:sldId id="283" r:id="rId8"/>
    <p:sldId id="284" r:id="rId9"/>
    <p:sldId id="277" r:id="rId10"/>
    <p:sldId id="269" r:id="rId11"/>
    <p:sldId id="285" r:id="rId12"/>
    <p:sldId id="266" r:id="rId13"/>
    <p:sldId id="278" r:id="rId14"/>
    <p:sldId id="286" r:id="rId15"/>
    <p:sldId id="292" r:id="rId16"/>
    <p:sldId id="287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33873"/>
    <a:srgbClr val="000066"/>
    <a:srgbClr val="FFFF00"/>
    <a:srgbClr val="00FF00"/>
    <a:srgbClr val="FF66FF"/>
    <a:srgbClr val="FFFF99"/>
    <a:srgbClr val="F1FBE1"/>
    <a:srgbClr val="4F26C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3171" autoAdjust="0"/>
  </p:normalViewPr>
  <p:slideViewPr>
    <p:cSldViewPr>
      <p:cViewPr>
        <p:scale>
          <a:sx n="79" d="100"/>
          <a:sy n="79" d="100"/>
        </p:scale>
        <p:origin x="-1116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CC78AE6-BF34-433C-AE39-7C7F6EF8EF72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620AA4-4FF6-4730-A082-B56FF5F08F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4717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E662-06B7-4625-B067-C5B77E830E2E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8C5F7-8697-4037-80F7-FD00CD3A3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14873858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4B9A-1EEB-4A8D-93D4-A0DF5694CBD6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50F61-FFD6-4864-A4A2-B466738EEE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9479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0E156-6797-46C8-8331-FE333CB17292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C699153-18C9-4DFE-8268-FB2BFF0596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29372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3200E-6E71-4A33-8560-F9BC2383E9D6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C6A29-B649-4319-9152-9551650CE0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1636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98220-D5EC-45B8-9272-6B40369F61F9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CB39D7C-2B83-4611-859E-23C767D8A7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541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BF946-FC49-430D-9C67-75D96D53F65A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65CDDB-2C37-4FC4-9C93-32C772AB6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0896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DC230-2F71-41CB-8240-6EB10F49DCD0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C4225-2039-4353-96C8-3FDFD8F11A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09843345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46F3-49FA-45C6-97B5-85221097FDED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BF2E3-6185-4778-BBC7-1C39165CC0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60758616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D95C-314C-48BD-A8C1-9F40A302A9E0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BCEF6-A4F2-4CE2-883B-2F615E058A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5613103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6B70-B72C-42D1-BB33-4E72A34E0773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B85C0-6A53-4D79-A296-209C431E8E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0497121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78D97-CDD6-4244-B6F3-2CC281E45D95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922C-2BC4-4BBD-ABAE-A5A04681C5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0253384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F725-E106-4808-9572-0265F3395D00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3ECB6-EA53-4FFD-A2A2-1091676008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65855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A796-273A-445F-91F6-099CE50CE640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58E72-2801-4056-9FF7-9E20B5799F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69695561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3784E-5FE8-4647-99A5-CD2627E42094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AAF7D-CB73-4178-A236-7DDA924D06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8580996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96E8A-1602-4023-B25C-33906C9B7707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89C43-1D8F-4CDF-AEC5-BAE6A6F1C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9687202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02F3-F06D-40D5-AB0B-8512716AA308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7AABD-1EFA-457E-A314-D0086193DE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762574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E60228-E5C1-4A02-B44C-CC5B0CE905B4}" type="datetimeFigureOut">
              <a:rPr lang="ru-RU"/>
              <a:pPr>
                <a:defRPr/>
              </a:pPr>
              <a:t>04.10.2022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8B9C1C2C-A3B2-4F9C-82B4-9253734753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8443" y="3692811"/>
            <a:ext cx="5912196" cy="67614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ПУТЕШЕСТВИЕ В КОСМОС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космосе он увидел много разных планет, они крутились вокруг одной самой яркой планеты, которую называют Солнце.</a:t>
            </a:r>
          </a:p>
        </p:txBody>
      </p:sp>
      <p:pic>
        <p:nvPicPr>
          <p:cNvPr id="29699" name="Объект 5" descr="http://ped-kopilka.ru/images/5%28384%2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692150"/>
            <a:ext cx="8507412" cy="60499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Содержимое 3" descr="2020-04-08-06-08-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341438"/>
            <a:ext cx="6913563" cy="48593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374063" cy="6207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2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космонавт увидел  звезды. Они так далеко находятся от нашей земли, что кажутся нам лишь маленькими точками.</a:t>
            </a:r>
          </a:p>
        </p:txBody>
      </p:sp>
      <p:pic>
        <p:nvPicPr>
          <p:cNvPr id="31747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836613"/>
            <a:ext cx="8374063" cy="58324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51837" cy="1296987"/>
          </a:xfrm>
        </p:spPr>
        <p:txBody>
          <a:bodyPr/>
          <a:lstStyle/>
          <a:p>
            <a:pPr algn="just" eaLnBrk="1" hangingPunct="1"/>
            <a:r>
              <a:rPr lang="ru-RU" alt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полет космонавта продолжался 1 час 48 минут. Совершив один виток вокруг Земли, спускаемый корабль совершил посадку вблизи Саратова. Когда оставалось несколько километров до Земли – Гагарин катапультировался, совершив мягкую посадку на парашюте недалеко от спускаемого аппарата. </a:t>
            </a:r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8351837" cy="5400675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Содержимое 3" descr="2020-04-08-06-05-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408737" cy="484028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89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34925"/>
            <a:ext cx="4894262" cy="2962275"/>
          </a:xfrm>
        </p:spPr>
      </p:pic>
      <p:pic>
        <p:nvPicPr>
          <p:cNvPr id="3891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34925"/>
            <a:ext cx="4105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3125788"/>
            <a:ext cx="4716462" cy="36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3" descr="2020-04-08-06-33-5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5888"/>
            <a:ext cx="6626225" cy="5329237"/>
          </a:xfrm>
        </p:spPr>
      </p:pic>
      <p:sp>
        <p:nvSpPr>
          <p:cNvPr id="2" name="Прямоугольник 1"/>
          <p:cNvSpPr/>
          <p:nvPr/>
        </p:nvSpPr>
        <p:spPr>
          <a:xfrm>
            <a:off x="807994" y="2967335"/>
            <a:ext cx="752802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 за просмотр!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2020-04-08-06-30-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981075"/>
            <a:ext cx="7129462" cy="5056188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1"/>
          <p:cNvSpPr>
            <a:spLocks noGrp="1"/>
          </p:cNvSpPr>
          <p:nvPr>
            <p:ph idx="1"/>
          </p:nvPr>
        </p:nvSpPr>
        <p:spPr>
          <a:xfrm>
            <a:off x="609600" y="260350"/>
            <a:ext cx="8210550" cy="4608513"/>
          </a:xfrm>
        </p:spPr>
        <p:txBody>
          <a:bodyPr/>
          <a:lstStyle/>
          <a:p>
            <a:r>
              <a:rPr lang="ru-RU" altLang="ru-RU" b="1" u="sng" smtClean="0">
                <a:solidFill>
                  <a:schemeClr val="tx1"/>
                </a:solidFill>
              </a:rPr>
              <a:t>Цель:</a:t>
            </a:r>
            <a:r>
              <a:rPr lang="ru-RU" altLang="ru-RU" smtClean="0">
                <a:solidFill>
                  <a:schemeClr val="tx1"/>
                </a:solidFill>
              </a:rPr>
              <a:t> активизировать и стимулировать речемыслительную деятельность детей с ЗПР, использую презентацию занятия «Путешествие в космос» </a:t>
            </a:r>
          </a:p>
          <a:p>
            <a:r>
              <a:rPr lang="ru-RU" altLang="ru-RU" b="1" u="sng" smtClean="0">
                <a:solidFill>
                  <a:schemeClr val="tx1"/>
                </a:solidFill>
              </a:rPr>
              <a:t>Задачи:</a:t>
            </a:r>
            <a:r>
              <a:rPr lang="ru-RU" altLang="ru-RU" smtClean="0">
                <a:solidFill>
                  <a:schemeClr val="tx1"/>
                </a:solidFill>
              </a:rPr>
              <a:t> расширить представления детей о многообразии космоса. Рассказать детям об интересных фактах и событиях космоса;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дать детям представления о том, что Вселенная – это множество звезд. Солнце – это самая близкая к Земле звезда. Уточнить представления о планетах, созвездиях;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дать детям знания об освоении человеком космического пространства, о значении космических исследований для жизни людей на Земле. Познакомить с первым летчиком-космонавтом Ю.А. Гагариным; 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создать педагогические условия, стимулирующие познавательно-исследовательскую активность детей;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развивать творческое воображение, фантазию, умение импровизировать; воспитывать взаимопомощь, доброжелательное отношение друг к другу, гордость за российских космонавтов – первооткрывателей космоса, чувство патриотизма к своей Родине;</a:t>
            </a:r>
          </a:p>
          <a:p>
            <a:r>
              <a:rPr lang="ru-RU" altLang="ru-RU" smtClean="0">
                <a:solidFill>
                  <a:schemeClr val="tx1"/>
                </a:solidFill>
              </a:rPr>
              <a:t>совершенствовать стиль партнерских отношений между ДОУ и семьей.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на этих детей – они с интересом смотрят в ночное небо! Там столько красивых звезд</a:t>
            </a:r>
            <a:r>
              <a:rPr lang="en-US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alt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</a:p>
        </p:txBody>
      </p:sp>
      <p:pic>
        <p:nvPicPr>
          <p:cNvPr id="22531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050"/>
            <a:ext cx="8229600" cy="58340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765175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alt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 descr="http://upload.wikimedia.org/wikipedia/commons/7/79/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981075"/>
            <a:ext cx="46228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http://wallpaper-plus.ru/Space/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1075"/>
            <a:ext cx="44069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589962" cy="836613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/>
              <a:t>   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</a:p>
        </p:txBody>
      </p:sp>
      <p:pic>
        <p:nvPicPr>
          <p:cNvPr id="24579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8713787" cy="5834063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2020-04-08-06-04-4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57338"/>
            <a:ext cx="6626225" cy="476726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2020-04-08-06-02-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68413"/>
            <a:ext cx="5400675" cy="505618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856663" cy="720725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Этим космонавтом стал 12 апреля 1961 года Юрий Гагарин, совершившим первый в мировой истории полет в космическое пространство. </a:t>
            </a:r>
          </a:p>
        </p:txBody>
      </p:sp>
      <p:pic>
        <p:nvPicPr>
          <p:cNvPr id="28675" name="Объект 3" descr="http://ped-kopilka.ru/images/6-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557338"/>
            <a:ext cx="6551613" cy="4968875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735</TotalTime>
  <Words>373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Посмотрите на этих детей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    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Слайд 7</vt:lpstr>
      <vt:lpstr>Слайд 8</vt:lpstr>
      <vt:lpstr>Этим космонавтом стал 12 апреля 1961 года Юрий Гагарин, совершившим первый в мировой истории полет в космическое пространство. </vt:lpstr>
      <vt:lpstr>В космосе он увидел много разных планет, они крутились вокруг одной самой яркой планеты, которую называют Солнце.</vt:lpstr>
      <vt:lpstr>Слайд 11</vt:lpstr>
      <vt:lpstr>Также космонавт увидел  звезды. Они так далеко находятся от нашей земли, что кажутся нам лишь маленькими точками.</vt:lpstr>
      <vt:lpstr>Первый полет космонавта продолжался 1 час 48 минут. Совершив один виток вокруг Земли, спускаемый корабль совершил посадку вблизи Саратова. Когда оставалось несколько километров до Земли – Гагарин катапультировался, совершив мягкую посадку на парашюте недалеко от спускаемого аппарата.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Administratore</dc:creator>
  <cp:lastModifiedBy>1</cp:lastModifiedBy>
  <cp:revision>45</cp:revision>
  <dcterms:created xsi:type="dcterms:W3CDTF">2012-10-17T17:36:35Z</dcterms:created>
  <dcterms:modified xsi:type="dcterms:W3CDTF">2022-10-04T18:17:17Z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1704481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