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drawing7.xml" ContentType="application/vnd.ms-office.drawingml.diagramDrawing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47"/>
  </p:notesMasterIdLst>
  <p:sldIdLst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59" r:id="rId14"/>
    <p:sldId id="271" r:id="rId15"/>
    <p:sldId id="270" r:id="rId16"/>
    <p:sldId id="269" r:id="rId17"/>
    <p:sldId id="272" r:id="rId18"/>
    <p:sldId id="283" r:id="rId19"/>
    <p:sldId id="286" r:id="rId20"/>
    <p:sldId id="273" r:id="rId21"/>
    <p:sldId id="274" r:id="rId22"/>
    <p:sldId id="275" r:id="rId23"/>
    <p:sldId id="284" r:id="rId24"/>
    <p:sldId id="276" r:id="rId25"/>
    <p:sldId id="277" r:id="rId26"/>
    <p:sldId id="278" r:id="rId27"/>
    <p:sldId id="279" r:id="rId28"/>
    <p:sldId id="287" r:id="rId29"/>
    <p:sldId id="288" r:id="rId30"/>
    <p:sldId id="289" r:id="rId31"/>
    <p:sldId id="290" r:id="rId32"/>
    <p:sldId id="280" r:id="rId33"/>
    <p:sldId id="281" r:id="rId34"/>
    <p:sldId id="282" r:id="rId35"/>
    <p:sldId id="311" r:id="rId36"/>
    <p:sldId id="301" r:id="rId37"/>
    <p:sldId id="304" r:id="rId38"/>
    <p:sldId id="302" r:id="rId39"/>
    <p:sldId id="305" r:id="rId40"/>
    <p:sldId id="306" r:id="rId41"/>
    <p:sldId id="307" r:id="rId42"/>
    <p:sldId id="308" r:id="rId43"/>
    <p:sldId id="309" r:id="rId44"/>
    <p:sldId id="303" r:id="rId45"/>
    <p:sldId id="31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D6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76644-9E05-4995-89DC-9E69AFE87DC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6F9D4-24B5-49A2-A883-75DAD197AE47}">
      <dgm:prSet phldrT="[Текст]" custT="1"/>
      <dgm:spPr/>
      <dgm:t>
        <a:bodyPr/>
        <a:lstStyle/>
        <a:p>
          <a:pPr algn="ctr"/>
          <a:r>
            <a:rPr lang="ru-RU" sz="2000" b="1" u="sng" dirty="0" smtClean="0">
              <a:solidFill>
                <a:srgbClr val="FF0000"/>
              </a:solidFill>
            </a:rPr>
            <a:t>Цели деятельности: </a:t>
          </a:r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ознакомление родителей с особенностями формирования предпосылок профессионального самоопределения у детей на этапе дошкольного детства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B54550-264B-449F-B0FB-382604405BC5}" type="parTrans" cxnId="{E38BCA16-6932-421D-867E-6BCDBF4F364F}">
      <dgm:prSet/>
      <dgm:spPr/>
      <dgm:t>
        <a:bodyPr/>
        <a:lstStyle/>
        <a:p>
          <a:endParaRPr lang="ru-RU"/>
        </a:p>
      </dgm:t>
    </dgm:pt>
    <dgm:pt modelId="{52485949-2080-4B72-8B00-913B5D24EA3F}" type="sibTrans" cxnId="{E38BCA16-6932-421D-867E-6BCDBF4F364F}">
      <dgm:prSet/>
      <dgm:spPr/>
      <dgm:t>
        <a:bodyPr/>
        <a:lstStyle/>
        <a:p>
          <a:endParaRPr lang="ru-RU" dirty="0"/>
        </a:p>
      </dgm:t>
    </dgm:pt>
    <dgm:pt modelId="{8A1C0323-0D79-434D-9BFD-9B0EB23445E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Формирование у родителей знаний и практических навыков взаимодействия с детьми  в рамках знакомства дошкольников с миром профессий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73B65D-BF65-401F-9BD3-20C4766A29F9}" type="parTrans" cxnId="{6C3A9A54-4464-4238-9836-9EB823033F7C}">
      <dgm:prSet/>
      <dgm:spPr/>
      <dgm:t>
        <a:bodyPr/>
        <a:lstStyle/>
        <a:p>
          <a:endParaRPr lang="ru-RU"/>
        </a:p>
      </dgm:t>
    </dgm:pt>
    <dgm:pt modelId="{65653A1C-5028-4C29-873B-A1746DCFEF23}" type="sibTrans" cxnId="{6C3A9A54-4464-4238-9836-9EB823033F7C}">
      <dgm:prSet/>
      <dgm:spPr/>
      <dgm:t>
        <a:bodyPr/>
        <a:lstStyle/>
        <a:p>
          <a:endParaRPr lang="ru-RU"/>
        </a:p>
      </dgm:t>
    </dgm:pt>
    <dgm:pt modelId="{5B1CD12A-8202-4C7B-8D37-24CA833CFEA3}">
      <dgm:prSet phldrT="[Текст]" custT="1"/>
      <dgm:spPr/>
      <dgm:t>
        <a:bodyPr/>
        <a:lstStyle/>
        <a:p>
          <a:pPr algn="ctr"/>
          <a:r>
            <a:rPr lang="ru-RU" sz="3600" b="1" u="sng" dirty="0" smtClean="0">
              <a:solidFill>
                <a:srgbClr val="FFFF00"/>
              </a:solidFill>
            </a:rPr>
            <a:t>Направление взаимодействия</a:t>
          </a:r>
          <a:r>
            <a:rPr lang="ru-RU" sz="3600" b="1" dirty="0" smtClean="0">
              <a:solidFill>
                <a:srgbClr val="FFFF00"/>
              </a:solidFill>
            </a:rPr>
            <a:t>.</a:t>
          </a:r>
        </a:p>
        <a:p>
          <a:pPr algn="ctr"/>
          <a:r>
            <a:rPr lang="ru-RU" sz="3600" b="1" dirty="0" smtClean="0">
              <a:solidFill>
                <a:schemeClr val="accent4">
                  <a:lumMod val="50000"/>
                </a:schemeClr>
              </a:solidFill>
            </a:rPr>
            <a:t>Педагогическое просвещение            </a:t>
          </a:r>
          <a:endParaRPr lang="ru-RU" sz="3600" b="1" dirty="0">
            <a:solidFill>
              <a:schemeClr val="accent4">
                <a:lumMod val="50000"/>
              </a:schemeClr>
            </a:solidFill>
          </a:endParaRPr>
        </a:p>
      </dgm:t>
    </dgm:pt>
    <dgm:pt modelId="{494A9022-BABA-40A5-BE49-5059635167A3}" type="sibTrans" cxnId="{2F17731A-5134-41F6-BC69-77BFD02AEE9F}">
      <dgm:prSet/>
      <dgm:spPr/>
      <dgm:t>
        <a:bodyPr/>
        <a:lstStyle/>
        <a:p>
          <a:endParaRPr lang="ru-RU" dirty="0"/>
        </a:p>
      </dgm:t>
    </dgm:pt>
    <dgm:pt modelId="{9FF6330E-4EBC-4AEF-9E09-41E80EEFC67D}" type="parTrans" cxnId="{2F17731A-5134-41F6-BC69-77BFD02AEE9F}">
      <dgm:prSet/>
      <dgm:spPr/>
      <dgm:t>
        <a:bodyPr/>
        <a:lstStyle/>
        <a:p>
          <a:endParaRPr lang="ru-RU"/>
        </a:p>
      </dgm:t>
    </dgm:pt>
    <dgm:pt modelId="{1BFDF76C-F85A-4349-9545-83AB55FB108C}" type="pres">
      <dgm:prSet presAssocID="{26176644-9E05-4995-89DC-9E69AFE87D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DE03A-A6AA-4605-92E7-8FC782C23D3D}" type="pres">
      <dgm:prSet presAssocID="{26176644-9E05-4995-89DC-9E69AFE87DC0}" presName="dummyMaxCanvas" presStyleCnt="0">
        <dgm:presLayoutVars/>
      </dgm:prSet>
      <dgm:spPr/>
    </dgm:pt>
    <dgm:pt modelId="{C7B3358E-8AF6-42D0-B30C-B7A1624AD347}" type="pres">
      <dgm:prSet presAssocID="{26176644-9E05-4995-89DC-9E69AFE87DC0}" presName="ThreeNodes_1" presStyleLbl="node1" presStyleIdx="0" presStyleCnt="3" custScaleY="132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27C30-EFBD-4CDE-AE7B-C1BC09E0A8F1}" type="pres">
      <dgm:prSet presAssocID="{26176644-9E05-4995-89DC-9E69AFE87DC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30E7C-05CB-43EB-9667-4C9B04E1E138}" type="pres">
      <dgm:prSet presAssocID="{26176644-9E05-4995-89DC-9E69AFE87DC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57DDD-E59B-4517-8298-53DF2B75CD23}" type="pres">
      <dgm:prSet presAssocID="{26176644-9E05-4995-89DC-9E69AFE87DC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2FB0-1F60-4F37-A009-0842391C54E5}" type="pres">
      <dgm:prSet presAssocID="{26176644-9E05-4995-89DC-9E69AFE87DC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088D3-3A26-42FD-9895-E31B83B876BB}" type="pres">
      <dgm:prSet presAssocID="{26176644-9E05-4995-89DC-9E69AFE87DC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0FC41-9DBF-4C55-99F2-415CCCDA7C2E}" type="pres">
      <dgm:prSet presAssocID="{26176644-9E05-4995-89DC-9E69AFE87DC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DC369-3E6E-47AD-99F2-1763DB24E56C}" type="pres">
      <dgm:prSet presAssocID="{26176644-9E05-4995-89DC-9E69AFE87DC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BCA16-6932-421D-867E-6BCDBF4F364F}" srcId="{26176644-9E05-4995-89DC-9E69AFE87DC0}" destId="{E7A6F9D4-24B5-49A2-A883-75DAD197AE47}" srcOrd="1" destOrd="0" parTransId="{2AB54550-264B-449F-B0FB-382604405BC5}" sibTransId="{52485949-2080-4B72-8B00-913B5D24EA3F}"/>
    <dgm:cxn modelId="{6C3A9A54-4464-4238-9836-9EB823033F7C}" srcId="{26176644-9E05-4995-89DC-9E69AFE87DC0}" destId="{8A1C0323-0D79-434D-9BFD-9B0EB23445EF}" srcOrd="2" destOrd="0" parTransId="{5873B65D-BF65-401F-9BD3-20C4766A29F9}" sibTransId="{65653A1C-5028-4C29-873B-A1746DCFEF23}"/>
    <dgm:cxn modelId="{161EDC46-6221-4AC7-B5FC-9EC41117BE2A}" type="presOf" srcId="{8A1C0323-0D79-434D-9BFD-9B0EB23445EF}" destId="{8CFDC369-3E6E-47AD-99F2-1763DB24E56C}" srcOrd="1" destOrd="0" presId="urn:microsoft.com/office/officeart/2005/8/layout/vProcess5"/>
    <dgm:cxn modelId="{2F17731A-5134-41F6-BC69-77BFD02AEE9F}" srcId="{26176644-9E05-4995-89DC-9E69AFE87DC0}" destId="{5B1CD12A-8202-4C7B-8D37-24CA833CFEA3}" srcOrd="0" destOrd="0" parTransId="{9FF6330E-4EBC-4AEF-9E09-41E80EEFC67D}" sibTransId="{494A9022-BABA-40A5-BE49-5059635167A3}"/>
    <dgm:cxn modelId="{5A782C00-8A5D-4230-A12F-3BD5844CA0B7}" type="presOf" srcId="{8A1C0323-0D79-434D-9BFD-9B0EB23445EF}" destId="{E7330E7C-05CB-43EB-9667-4C9B04E1E138}" srcOrd="0" destOrd="0" presId="urn:microsoft.com/office/officeart/2005/8/layout/vProcess5"/>
    <dgm:cxn modelId="{97D9AEC4-0632-4563-AB0F-C514377E9E81}" type="presOf" srcId="{5B1CD12A-8202-4C7B-8D37-24CA833CFEA3}" destId="{940088D3-3A26-42FD-9895-E31B83B876BB}" srcOrd="1" destOrd="0" presId="urn:microsoft.com/office/officeart/2005/8/layout/vProcess5"/>
    <dgm:cxn modelId="{DF959781-FE6D-4980-8678-8DE9575D701D}" type="presOf" srcId="{E7A6F9D4-24B5-49A2-A883-75DAD197AE47}" destId="{A4827C30-EFBD-4CDE-AE7B-C1BC09E0A8F1}" srcOrd="0" destOrd="0" presId="urn:microsoft.com/office/officeart/2005/8/layout/vProcess5"/>
    <dgm:cxn modelId="{C6223331-E548-47C8-8707-99802F718919}" type="presOf" srcId="{E7A6F9D4-24B5-49A2-A883-75DAD197AE47}" destId="{F3C0FC41-9DBF-4C55-99F2-415CCCDA7C2E}" srcOrd="1" destOrd="0" presId="urn:microsoft.com/office/officeart/2005/8/layout/vProcess5"/>
    <dgm:cxn modelId="{2CE4B5A3-AAC6-4557-9417-CA2822E5B72B}" type="presOf" srcId="{26176644-9E05-4995-89DC-9E69AFE87DC0}" destId="{1BFDF76C-F85A-4349-9545-83AB55FB108C}" srcOrd="0" destOrd="0" presId="urn:microsoft.com/office/officeart/2005/8/layout/vProcess5"/>
    <dgm:cxn modelId="{46B4A32A-4CC8-4FCB-946A-755B8C64AD22}" type="presOf" srcId="{5B1CD12A-8202-4C7B-8D37-24CA833CFEA3}" destId="{C7B3358E-8AF6-42D0-B30C-B7A1624AD347}" srcOrd="0" destOrd="0" presId="urn:microsoft.com/office/officeart/2005/8/layout/vProcess5"/>
    <dgm:cxn modelId="{FC32CF63-21CA-4A38-BA0A-08D1554B6FB5}" type="presOf" srcId="{52485949-2080-4B72-8B00-913B5D24EA3F}" destId="{1C1B2FB0-1F60-4F37-A009-0842391C54E5}" srcOrd="0" destOrd="0" presId="urn:microsoft.com/office/officeart/2005/8/layout/vProcess5"/>
    <dgm:cxn modelId="{24E66CDA-A943-4294-BDFE-246071CD75E0}" type="presOf" srcId="{494A9022-BABA-40A5-BE49-5059635167A3}" destId="{04E57DDD-E59B-4517-8298-53DF2B75CD23}" srcOrd="0" destOrd="0" presId="urn:microsoft.com/office/officeart/2005/8/layout/vProcess5"/>
    <dgm:cxn modelId="{77C980DA-0F8E-4773-942D-65A45768F6DE}" type="presParOf" srcId="{1BFDF76C-F85A-4349-9545-83AB55FB108C}" destId="{0F0DE03A-A6AA-4605-92E7-8FC782C23D3D}" srcOrd="0" destOrd="0" presId="urn:microsoft.com/office/officeart/2005/8/layout/vProcess5"/>
    <dgm:cxn modelId="{F0180AD2-6EDC-45CD-B6B7-7A0C4EE3590C}" type="presParOf" srcId="{1BFDF76C-F85A-4349-9545-83AB55FB108C}" destId="{C7B3358E-8AF6-42D0-B30C-B7A1624AD347}" srcOrd="1" destOrd="0" presId="urn:microsoft.com/office/officeart/2005/8/layout/vProcess5"/>
    <dgm:cxn modelId="{770AF289-A0E2-484B-86F8-8E88455E436A}" type="presParOf" srcId="{1BFDF76C-F85A-4349-9545-83AB55FB108C}" destId="{A4827C30-EFBD-4CDE-AE7B-C1BC09E0A8F1}" srcOrd="2" destOrd="0" presId="urn:microsoft.com/office/officeart/2005/8/layout/vProcess5"/>
    <dgm:cxn modelId="{D5ECB2F4-2840-49C8-AAAD-51CC8A98C5A6}" type="presParOf" srcId="{1BFDF76C-F85A-4349-9545-83AB55FB108C}" destId="{E7330E7C-05CB-43EB-9667-4C9B04E1E138}" srcOrd="3" destOrd="0" presId="urn:microsoft.com/office/officeart/2005/8/layout/vProcess5"/>
    <dgm:cxn modelId="{88E52C3E-D344-4364-BD79-13DD3500F8D4}" type="presParOf" srcId="{1BFDF76C-F85A-4349-9545-83AB55FB108C}" destId="{04E57DDD-E59B-4517-8298-53DF2B75CD23}" srcOrd="4" destOrd="0" presId="urn:microsoft.com/office/officeart/2005/8/layout/vProcess5"/>
    <dgm:cxn modelId="{E5D61FCC-CDF9-4E91-B7D9-CDC447800B03}" type="presParOf" srcId="{1BFDF76C-F85A-4349-9545-83AB55FB108C}" destId="{1C1B2FB0-1F60-4F37-A009-0842391C54E5}" srcOrd="5" destOrd="0" presId="urn:microsoft.com/office/officeart/2005/8/layout/vProcess5"/>
    <dgm:cxn modelId="{04047CCA-5D77-4595-ABD0-40975AA6E036}" type="presParOf" srcId="{1BFDF76C-F85A-4349-9545-83AB55FB108C}" destId="{940088D3-3A26-42FD-9895-E31B83B876BB}" srcOrd="6" destOrd="0" presId="urn:microsoft.com/office/officeart/2005/8/layout/vProcess5"/>
    <dgm:cxn modelId="{480D2E96-A21C-4FAA-AEDF-7A398006D9E4}" type="presParOf" srcId="{1BFDF76C-F85A-4349-9545-83AB55FB108C}" destId="{F3C0FC41-9DBF-4C55-99F2-415CCCDA7C2E}" srcOrd="7" destOrd="0" presId="urn:microsoft.com/office/officeart/2005/8/layout/vProcess5"/>
    <dgm:cxn modelId="{AACDF698-D15F-40DE-8BA9-3FC1E215C38B}" type="presParOf" srcId="{1BFDF76C-F85A-4349-9545-83AB55FB108C}" destId="{8CFDC369-3E6E-47AD-99F2-1763DB24E56C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104ABF-F921-438A-BB46-C6BD1AF1391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110AC36-90A2-43E4-BA57-5511B06BFC3D}">
      <dgm:prSet phldrT="[Текст]" custT="1"/>
      <dgm:spPr>
        <a:effectLst>
          <a:glow rad="101600">
            <a:schemeClr val="tx2">
              <a:lumMod val="40000"/>
              <a:lumOff val="60000"/>
              <a:alpha val="60000"/>
            </a:schemeClr>
          </a:glow>
        </a:effectLst>
      </dgm:spPr>
      <dgm:t>
        <a:bodyPr/>
        <a:lstStyle/>
        <a:p>
          <a:r>
            <a:rPr lang="ru-RU" sz="1800" b="1" u="sng" dirty="0" smtClean="0">
              <a:solidFill>
                <a:srgbClr val="FFC000"/>
              </a:solidFill>
            </a:rPr>
            <a:t>Формы взаимодействия: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Анкетирование семей («Труд в нашей семье», «Мой ребенок-мой помощник», «Профессии нашей семьи», «Надо ли знакомить ребенка с профессиями в детском саду?»)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251F639-3B75-4B72-BB1A-0FC34AEB411D}" type="parTrans" cxnId="{0A315303-3928-4B6C-B272-7C59F87857A9}">
      <dgm:prSet/>
      <dgm:spPr/>
      <dgm:t>
        <a:bodyPr/>
        <a:lstStyle/>
        <a:p>
          <a:endParaRPr lang="ru-RU"/>
        </a:p>
      </dgm:t>
    </dgm:pt>
    <dgm:pt modelId="{21ECD277-7982-4E7A-BB6D-D05BCA6E5A61}" type="sibTrans" cxnId="{0A315303-3928-4B6C-B272-7C59F87857A9}">
      <dgm:prSet/>
      <dgm:spPr/>
      <dgm:t>
        <a:bodyPr/>
        <a:lstStyle/>
        <a:p>
          <a:endParaRPr lang="ru-RU"/>
        </a:p>
      </dgm:t>
    </dgm:pt>
    <dgm:pt modelId="{E5839C4E-9464-4A5C-A2B6-69E770544263}">
      <dgm:prSet phldrT="[Текст]" custT="1"/>
      <dgm:spPr>
        <a:effectLst>
          <a:glow rad="101600">
            <a:schemeClr val="tx2">
              <a:lumMod val="40000"/>
              <a:lumOff val="60000"/>
              <a:alpha val="6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Опросы (в том числе на сайте МДОУ)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93DF94A-1B39-4B71-9B27-697C980ACBD3}" type="parTrans" cxnId="{A1B12269-4120-482D-9831-EA0E8E229439}">
      <dgm:prSet/>
      <dgm:spPr/>
      <dgm:t>
        <a:bodyPr/>
        <a:lstStyle/>
        <a:p>
          <a:endParaRPr lang="ru-RU"/>
        </a:p>
      </dgm:t>
    </dgm:pt>
    <dgm:pt modelId="{9F8E1F70-A856-4A3A-95D1-32D38756B413}" type="sibTrans" cxnId="{A1B12269-4120-482D-9831-EA0E8E229439}">
      <dgm:prSet/>
      <dgm:spPr/>
      <dgm:t>
        <a:bodyPr/>
        <a:lstStyle/>
        <a:p>
          <a:endParaRPr lang="ru-RU"/>
        </a:p>
      </dgm:t>
    </dgm:pt>
    <dgm:pt modelId="{47397C94-6CDA-458F-B840-A9DF712D5662}">
      <dgm:prSet phldrT="[Текст]" custT="1"/>
      <dgm:spPr>
        <a:effectLst>
          <a:glow rad="101600">
            <a:schemeClr val="tx2">
              <a:lumMod val="40000"/>
              <a:lumOff val="60000"/>
              <a:alpha val="6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Отзывы на сайте МДОУ и в других формах (по итогам совместных с родителями мероприятий)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2DCDAF-D02D-49AE-9FCC-D55A0BD7BB50}" type="parTrans" cxnId="{57BD186C-D980-41EC-AA99-66074DF6708D}">
      <dgm:prSet/>
      <dgm:spPr/>
      <dgm:t>
        <a:bodyPr/>
        <a:lstStyle/>
        <a:p>
          <a:endParaRPr lang="ru-RU"/>
        </a:p>
      </dgm:t>
    </dgm:pt>
    <dgm:pt modelId="{7361DD01-FD18-44E0-AFDF-F5B3461618C9}" type="sibTrans" cxnId="{57BD186C-D980-41EC-AA99-66074DF6708D}">
      <dgm:prSet/>
      <dgm:spPr/>
      <dgm:t>
        <a:bodyPr/>
        <a:lstStyle/>
        <a:p>
          <a:endParaRPr lang="ru-RU"/>
        </a:p>
      </dgm:t>
    </dgm:pt>
    <dgm:pt modelId="{A69C378B-D9CD-4042-B21E-0BD2E677C592}" type="pres">
      <dgm:prSet presAssocID="{35104ABF-F921-438A-BB46-C6BD1AF13919}" presName="compositeShape" presStyleCnt="0">
        <dgm:presLayoutVars>
          <dgm:dir/>
          <dgm:resizeHandles/>
        </dgm:presLayoutVars>
      </dgm:prSet>
      <dgm:spPr/>
    </dgm:pt>
    <dgm:pt modelId="{B89CE1D6-8B8D-4D93-8B67-C36862A5279E}" type="pres">
      <dgm:prSet presAssocID="{35104ABF-F921-438A-BB46-C6BD1AF13919}" presName="pyramid" presStyleLbl="node1" presStyleIdx="0" presStyleCnt="1"/>
      <dgm:spPr/>
    </dgm:pt>
    <dgm:pt modelId="{E97CD084-FAE2-468F-A3DC-89508659F7D5}" type="pres">
      <dgm:prSet presAssocID="{35104ABF-F921-438A-BB46-C6BD1AF13919}" presName="theList" presStyleCnt="0"/>
      <dgm:spPr/>
    </dgm:pt>
    <dgm:pt modelId="{F4491A04-FEBE-452D-90B0-E1863200D5C1}" type="pres">
      <dgm:prSet presAssocID="{2110AC36-90A2-43E4-BA57-5511B06BFC3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9BB0B-787B-451C-9AB2-6CFEA95E5A37}" type="pres">
      <dgm:prSet presAssocID="{2110AC36-90A2-43E4-BA57-5511B06BFC3D}" presName="aSpace" presStyleCnt="0"/>
      <dgm:spPr/>
    </dgm:pt>
    <dgm:pt modelId="{0967B1BA-CE96-4AAB-B3B7-0DCF34A356A7}" type="pres">
      <dgm:prSet presAssocID="{E5839C4E-9464-4A5C-A2B6-69E77054426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F92E7-5299-48DD-9577-4178F7D50F6B}" type="pres">
      <dgm:prSet presAssocID="{E5839C4E-9464-4A5C-A2B6-69E770544263}" presName="aSpace" presStyleCnt="0"/>
      <dgm:spPr/>
    </dgm:pt>
    <dgm:pt modelId="{56DA58BF-EC64-442E-8408-DC67628F45C8}" type="pres">
      <dgm:prSet presAssocID="{47397C94-6CDA-458F-B840-A9DF712D566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9B715-45FE-4303-A486-292CF94490AF}" type="pres">
      <dgm:prSet presAssocID="{47397C94-6CDA-458F-B840-A9DF712D5662}" presName="aSpace" presStyleCnt="0"/>
      <dgm:spPr/>
    </dgm:pt>
  </dgm:ptLst>
  <dgm:cxnLst>
    <dgm:cxn modelId="{39BE4A02-2581-46CB-A111-41CB6221FFD6}" type="presOf" srcId="{47397C94-6CDA-458F-B840-A9DF712D5662}" destId="{56DA58BF-EC64-442E-8408-DC67628F45C8}" srcOrd="0" destOrd="0" presId="urn:microsoft.com/office/officeart/2005/8/layout/pyramid2"/>
    <dgm:cxn modelId="{D6EB286D-1627-4BB0-B003-A738F9D740A0}" type="presOf" srcId="{35104ABF-F921-438A-BB46-C6BD1AF13919}" destId="{A69C378B-D9CD-4042-B21E-0BD2E677C592}" srcOrd="0" destOrd="0" presId="urn:microsoft.com/office/officeart/2005/8/layout/pyramid2"/>
    <dgm:cxn modelId="{A1B12269-4120-482D-9831-EA0E8E229439}" srcId="{35104ABF-F921-438A-BB46-C6BD1AF13919}" destId="{E5839C4E-9464-4A5C-A2B6-69E770544263}" srcOrd="1" destOrd="0" parTransId="{C93DF94A-1B39-4B71-9B27-697C980ACBD3}" sibTransId="{9F8E1F70-A856-4A3A-95D1-32D38756B413}"/>
    <dgm:cxn modelId="{D6BD27EE-1A51-44C3-80E8-36393089675C}" type="presOf" srcId="{E5839C4E-9464-4A5C-A2B6-69E770544263}" destId="{0967B1BA-CE96-4AAB-B3B7-0DCF34A356A7}" srcOrd="0" destOrd="0" presId="urn:microsoft.com/office/officeart/2005/8/layout/pyramid2"/>
    <dgm:cxn modelId="{46460B58-B586-4DDF-8456-06EE16003A69}" type="presOf" srcId="{2110AC36-90A2-43E4-BA57-5511B06BFC3D}" destId="{F4491A04-FEBE-452D-90B0-E1863200D5C1}" srcOrd="0" destOrd="0" presId="urn:microsoft.com/office/officeart/2005/8/layout/pyramid2"/>
    <dgm:cxn modelId="{0A315303-3928-4B6C-B272-7C59F87857A9}" srcId="{35104ABF-F921-438A-BB46-C6BD1AF13919}" destId="{2110AC36-90A2-43E4-BA57-5511B06BFC3D}" srcOrd="0" destOrd="0" parTransId="{4251F639-3B75-4B72-BB1A-0FC34AEB411D}" sibTransId="{21ECD277-7982-4E7A-BB6D-D05BCA6E5A61}"/>
    <dgm:cxn modelId="{57BD186C-D980-41EC-AA99-66074DF6708D}" srcId="{35104ABF-F921-438A-BB46-C6BD1AF13919}" destId="{47397C94-6CDA-458F-B840-A9DF712D5662}" srcOrd="2" destOrd="0" parTransId="{CE2DCDAF-D02D-49AE-9FCC-D55A0BD7BB50}" sibTransId="{7361DD01-FD18-44E0-AFDF-F5B3461618C9}"/>
    <dgm:cxn modelId="{A1F47328-C3D6-4CF1-809F-CAA042655F0D}" type="presParOf" srcId="{A69C378B-D9CD-4042-B21E-0BD2E677C592}" destId="{B89CE1D6-8B8D-4D93-8B67-C36862A5279E}" srcOrd="0" destOrd="0" presId="urn:microsoft.com/office/officeart/2005/8/layout/pyramid2"/>
    <dgm:cxn modelId="{7BF1C15E-0B3E-4AC4-B842-4B0943D35A79}" type="presParOf" srcId="{A69C378B-D9CD-4042-B21E-0BD2E677C592}" destId="{E97CD084-FAE2-468F-A3DC-89508659F7D5}" srcOrd="1" destOrd="0" presId="urn:microsoft.com/office/officeart/2005/8/layout/pyramid2"/>
    <dgm:cxn modelId="{3EDA5735-1EE1-4F8B-8D48-A83042F6A1D9}" type="presParOf" srcId="{E97CD084-FAE2-468F-A3DC-89508659F7D5}" destId="{F4491A04-FEBE-452D-90B0-E1863200D5C1}" srcOrd="0" destOrd="0" presId="urn:microsoft.com/office/officeart/2005/8/layout/pyramid2"/>
    <dgm:cxn modelId="{C384B58B-FAA6-46C2-BF84-AB3DE362BCBB}" type="presParOf" srcId="{E97CD084-FAE2-468F-A3DC-89508659F7D5}" destId="{D819BB0B-787B-451C-9AB2-6CFEA95E5A37}" srcOrd="1" destOrd="0" presId="urn:microsoft.com/office/officeart/2005/8/layout/pyramid2"/>
    <dgm:cxn modelId="{A35A9B33-EAFA-4EB2-A10F-755964CDC3C3}" type="presParOf" srcId="{E97CD084-FAE2-468F-A3DC-89508659F7D5}" destId="{0967B1BA-CE96-4AAB-B3B7-0DCF34A356A7}" srcOrd="2" destOrd="0" presId="urn:microsoft.com/office/officeart/2005/8/layout/pyramid2"/>
    <dgm:cxn modelId="{99ECE5BD-68F4-49EF-A188-BAC4B4A35FFD}" type="presParOf" srcId="{E97CD084-FAE2-468F-A3DC-89508659F7D5}" destId="{581F92E7-5299-48DD-9577-4178F7D50F6B}" srcOrd="3" destOrd="0" presId="urn:microsoft.com/office/officeart/2005/8/layout/pyramid2"/>
    <dgm:cxn modelId="{C7CA6707-B090-4F70-BCF0-499816945135}" type="presParOf" srcId="{E97CD084-FAE2-468F-A3DC-89508659F7D5}" destId="{56DA58BF-EC64-442E-8408-DC67628F45C8}" srcOrd="4" destOrd="0" presId="urn:microsoft.com/office/officeart/2005/8/layout/pyramid2"/>
    <dgm:cxn modelId="{C5DEDF20-B0D1-4089-A120-E5321A286036}" type="presParOf" srcId="{E97CD084-FAE2-468F-A3DC-89508659F7D5}" destId="{2F29B715-45FE-4303-A486-292CF94490AF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34776B-4494-4D3C-B377-87C64071402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3ADE89-2CC6-4441-923C-08C0DBD91A14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FFFF00"/>
              </a:solidFill>
            </a:rPr>
            <a:t>Направление взаимодействия: </a:t>
          </a:r>
          <a:r>
            <a:rPr lang="ru-RU" sz="2400" b="1" dirty="0" smtClean="0">
              <a:solidFill>
                <a:schemeClr val="accent4">
                  <a:lumMod val="50000"/>
                </a:schemeClr>
              </a:solidFill>
            </a:rPr>
            <a:t>Участие родителей в создании условий МДОУ</a:t>
          </a:r>
          <a:endParaRPr lang="ru-RU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CD60DF29-5D37-4665-BC81-306D6EFF7066}" type="parTrans" cxnId="{597C78A2-DD7B-4E68-B096-2B73B6E30754}">
      <dgm:prSet/>
      <dgm:spPr/>
      <dgm:t>
        <a:bodyPr/>
        <a:lstStyle/>
        <a:p>
          <a:endParaRPr lang="ru-RU"/>
        </a:p>
      </dgm:t>
    </dgm:pt>
    <dgm:pt modelId="{13B81D20-0559-404D-AAF4-632269917F1B}" type="sibTrans" cxnId="{597C78A2-DD7B-4E68-B096-2B73B6E30754}">
      <dgm:prSet/>
      <dgm:spPr/>
      <dgm:t>
        <a:bodyPr/>
        <a:lstStyle/>
        <a:p>
          <a:endParaRPr lang="ru-RU"/>
        </a:p>
      </dgm:t>
    </dgm:pt>
    <dgm:pt modelId="{EC2EC0A3-678E-4544-93E2-4CE2D9F17FDC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FF0000"/>
              </a:solidFill>
            </a:rPr>
            <a:t>Цель деятельности</a:t>
          </a:r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: Создание развивающей предметно-пространственной среды группы, МДОУ в аспекте ознакомления детей с миром профессий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3FD7F6-B953-4607-9B2C-298DD352B246}" type="parTrans" cxnId="{8A13D3A5-413F-4F5E-A4A7-3450137D9877}">
      <dgm:prSet/>
      <dgm:spPr/>
      <dgm:t>
        <a:bodyPr/>
        <a:lstStyle/>
        <a:p>
          <a:endParaRPr lang="ru-RU"/>
        </a:p>
      </dgm:t>
    </dgm:pt>
    <dgm:pt modelId="{6769C642-50BF-4911-97EE-74C3B14D3F96}" type="sibTrans" cxnId="{8A13D3A5-413F-4F5E-A4A7-3450137D9877}">
      <dgm:prSet/>
      <dgm:spPr/>
      <dgm:t>
        <a:bodyPr/>
        <a:lstStyle/>
        <a:p>
          <a:endParaRPr lang="ru-RU"/>
        </a:p>
      </dgm:t>
    </dgm:pt>
    <dgm:pt modelId="{E3F1126C-A01C-4474-9860-826D9FAC7B5D}" type="pres">
      <dgm:prSet presAssocID="{D034776B-4494-4D3C-B377-87C6407140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EE4F7-9500-4F66-AE1A-60651DB59FF8}" type="pres">
      <dgm:prSet presAssocID="{A33ADE89-2CC6-4441-923C-08C0DBD91A14}" presName="arrow" presStyleLbl="node1" presStyleIdx="0" presStyleCnt="2" custScaleY="84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B14F9-043F-48A0-8FFE-3843A13E2DDE}" type="pres">
      <dgm:prSet presAssocID="{EC2EC0A3-678E-4544-93E2-4CE2D9F17FDC}" presName="arrow" presStyleLbl="node1" presStyleIdx="1" presStyleCnt="2" custScaleX="98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EBA613-2209-42F7-8701-17B625929F68}" type="presOf" srcId="{A33ADE89-2CC6-4441-923C-08C0DBD91A14}" destId="{D6BEE4F7-9500-4F66-AE1A-60651DB59FF8}" srcOrd="0" destOrd="0" presId="urn:microsoft.com/office/officeart/2005/8/layout/arrow5"/>
    <dgm:cxn modelId="{6A213C17-2501-4C37-B4CB-597CE491CA0E}" type="presOf" srcId="{D034776B-4494-4D3C-B377-87C640714024}" destId="{E3F1126C-A01C-4474-9860-826D9FAC7B5D}" srcOrd="0" destOrd="0" presId="urn:microsoft.com/office/officeart/2005/8/layout/arrow5"/>
    <dgm:cxn modelId="{8A13D3A5-413F-4F5E-A4A7-3450137D9877}" srcId="{D034776B-4494-4D3C-B377-87C640714024}" destId="{EC2EC0A3-678E-4544-93E2-4CE2D9F17FDC}" srcOrd="1" destOrd="0" parTransId="{693FD7F6-B953-4607-9B2C-298DD352B246}" sibTransId="{6769C642-50BF-4911-97EE-74C3B14D3F96}"/>
    <dgm:cxn modelId="{597C78A2-DD7B-4E68-B096-2B73B6E30754}" srcId="{D034776B-4494-4D3C-B377-87C640714024}" destId="{A33ADE89-2CC6-4441-923C-08C0DBD91A14}" srcOrd="0" destOrd="0" parTransId="{CD60DF29-5D37-4665-BC81-306D6EFF7066}" sibTransId="{13B81D20-0559-404D-AAF4-632269917F1B}"/>
    <dgm:cxn modelId="{50B02420-6E55-4140-8F1B-403F30C77B3F}" type="presOf" srcId="{EC2EC0A3-678E-4544-93E2-4CE2D9F17FDC}" destId="{10CB14F9-043F-48A0-8FFE-3843A13E2DDE}" srcOrd="0" destOrd="0" presId="urn:microsoft.com/office/officeart/2005/8/layout/arrow5"/>
    <dgm:cxn modelId="{5396961F-2552-4091-850C-0AE87CD4BCF3}" type="presParOf" srcId="{E3F1126C-A01C-4474-9860-826D9FAC7B5D}" destId="{D6BEE4F7-9500-4F66-AE1A-60651DB59FF8}" srcOrd="0" destOrd="0" presId="urn:microsoft.com/office/officeart/2005/8/layout/arrow5"/>
    <dgm:cxn modelId="{E957D1B4-D4D3-4712-BE09-DA1E1E301138}" type="presParOf" srcId="{E3F1126C-A01C-4474-9860-826D9FAC7B5D}" destId="{10CB14F9-043F-48A0-8FFE-3843A13E2DDE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11F959-1B7F-4ABB-AF48-0A63D475E8D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2EE9BC-4D46-4ADA-8D8D-8477B6F39ADD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rgbClr val="FFFF00"/>
              </a:solidFill>
            </a:rPr>
            <a:t>Задачи организации РППС МДОУ для реализации модели формирования предпосылок профессионального самоопределения у детей на этапе дошкольного детства</a:t>
          </a:r>
          <a:endParaRPr lang="ru-RU" sz="1400" b="1" u="sng" dirty="0">
            <a:solidFill>
              <a:srgbClr val="FFFF00"/>
            </a:solidFill>
          </a:endParaRPr>
        </a:p>
      </dgm:t>
    </dgm:pt>
    <dgm:pt modelId="{D1A82677-3BD6-4544-AC91-66954AD15A8B}" type="parTrans" cxnId="{7B7FAE4C-853B-4C07-BE7F-507200AEFEEA}">
      <dgm:prSet/>
      <dgm:spPr/>
      <dgm:t>
        <a:bodyPr/>
        <a:lstStyle/>
        <a:p>
          <a:endParaRPr lang="ru-RU"/>
        </a:p>
      </dgm:t>
    </dgm:pt>
    <dgm:pt modelId="{8AFDF8F7-D42F-4663-9EC2-82DDAF7762BE}" type="sibTrans" cxnId="{7B7FAE4C-853B-4C07-BE7F-507200AEFEEA}">
      <dgm:prSet/>
      <dgm:spPr/>
      <dgm:t>
        <a:bodyPr/>
        <a:lstStyle/>
        <a:p>
          <a:endParaRPr lang="ru-RU" dirty="0"/>
        </a:p>
      </dgm:t>
    </dgm:pt>
    <dgm:pt modelId="{106640DA-11E7-4560-84E1-9603AB23EF4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1.Обеспечение максимальной реализации образовательного потенциала пространства, направленного на формирование у дошкольников широких и систематизированных представлений (знаний ) о мире профессий, начальных предпосылок профессионального самоопределения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5824EF-477E-4290-9909-BDD590F330E4}" type="parTrans" cxnId="{730CCA6C-EA2F-4538-A91A-14FA536222C3}">
      <dgm:prSet/>
      <dgm:spPr/>
      <dgm:t>
        <a:bodyPr/>
        <a:lstStyle/>
        <a:p>
          <a:endParaRPr lang="ru-RU"/>
        </a:p>
      </dgm:t>
    </dgm:pt>
    <dgm:pt modelId="{D3632F4F-54C1-47F7-B460-8F5189833254}" type="sibTrans" cxnId="{730CCA6C-EA2F-4538-A91A-14FA536222C3}">
      <dgm:prSet/>
      <dgm:spPr/>
      <dgm:t>
        <a:bodyPr/>
        <a:lstStyle/>
        <a:p>
          <a:endParaRPr lang="ru-RU" dirty="0"/>
        </a:p>
      </dgm:t>
    </dgm:pt>
    <dgm:pt modelId="{2FDB1532-6F2F-4A4E-863E-9816D494AA0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2.Обеспечение полноценного игрового общения детей (детей и взрослых), полноценной реализации потенциала сюжетно-ролевых игр профессиональной направленности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1F75065-457F-4EA8-8D6C-D8D5132BAB99}" type="parTrans" cxnId="{5FC18DA4-E662-4790-9AE5-467DDEDDACB7}">
      <dgm:prSet/>
      <dgm:spPr/>
      <dgm:t>
        <a:bodyPr/>
        <a:lstStyle/>
        <a:p>
          <a:endParaRPr lang="ru-RU"/>
        </a:p>
      </dgm:t>
    </dgm:pt>
    <dgm:pt modelId="{A41C802E-CA66-46D0-91C8-09AE859E4F4B}" type="sibTrans" cxnId="{5FC18DA4-E662-4790-9AE5-467DDEDDACB7}">
      <dgm:prSet/>
      <dgm:spPr/>
      <dgm:t>
        <a:bodyPr/>
        <a:lstStyle/>
        <a:p>
          <a:endParaRPr lang="ru-RU" dirty="0"/>
        </a:p>
      </dgm:t>
    </dgm:pt>
    <dgm:pt modelId="{C7D46C49-C2A2-4293-B321-217776841D8A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3.Создание условий для открытости и эффективного вовлечения родителей в совместную образовательную деятельность и образовательные проекты с детьми, направленные на ознакомление детей с миром профессий значимых близких (родителей, бабушек, дедушек, и других родственников), формирование змоционального отношения к миру профессий близких людей</a:t>
          </a:r>
          <a:endParaRPr lang="ru-RU" sz="11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955BC35-4BC0-4E0B-8CF0-E9896957A388}" type="parTrans" cxnId="{889C5BCE-D7BD-4C6E-AA36-C607D83C89E5}">
      <dgm:prSet/>
      <dgm:spPr/>
      <dgm:t>
        <a:bodyPr/>
        <a:lstStyle/>
        <a:p>
          <a:endParaRPr lang="ru-RU"/>
        </a:p>
      </dgm:t>
    </dgm:pt>
    <dgm:pt modelId="{365D3B6D-6EDF-4A2B-8BA9-C37BD3F61D6B}" type="sibTrans" cxnId="{889C5BCE-D7BD-4C6E-AA36-C607D83C89E5}">
      <dgm:prSet/>
      <dgm:spPr/>
      <dgm:t>
        <a:bodyPr/>
        <a:lstStyle/>
        <a:p>
          <a:endParaRPr lang="ru-RU" dirty="0"/>
        </a:p>
      </dgm:t>
    </dgm:pt>
    <dgm:pt modelId="{C9CD831F-38A0-4DD0-9FE0-5EB5A6BEAFE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4.Создание условий для моделирования детьми простых трудовых процессов и совершения простейших профессиональных проб в совместной со взрослым и самостоятельной деятельности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BEB1F4C-0394-4889-88CB-F4F8857B9D32}" type="parTrans" cxnId="{02319CFD-6757-49EF-9BEF-D7DDC34ABF02}">
      <dgm:prSet/>
      <dgm:spPr/>
      <dgm:t>
        <a:bodyPr/>
        <a:lstStyle/>
        <a:p>
          <a:endParaRPr lang="ru-RU"/>
        </a:p>
      </dgm:t>
    </dgm:pt>
    <dgm:pt modelId="{D29071C9-36BB-4B7D-8262-73A991548A30}" type="sibTrans" cxnId="{02319CFD-6757-49EF-9BEF-D7DDC34ABF02}">
      <dgm:prSet/>
      <dgm:spPr/>
      <dgm:t>
        <a:bodyPr/>
        <a:lstStyle/>
        <a:p>
          <a:endParaRPr lang="ru-RU" dirty="0"/>
        </a:p>
      </dgm:t>
    </dgm:pt>
    <dgm:pt modelId="{89529C6C-0A9D-48D0-A147-A2079A7BFCD6}" type="pres">
      <dgm:prSet presAssocID="{8011F959-1B7F-4ABB-AF48-0A63D475E8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391684-0871-4966-8D12-5D3BB41B637A}" type="pres">
      <dgm:prSet presAssocID="{F72EE9BC-4D46-4ADA-8D8D-8477B6F39ADD}" presName="node" presStyleLbl="node1" presStyleIdx="0" presStyleCnt="5" custScaleX="153880" custScaleY="130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8EF13-62F3-4A1C-AB17-B8E159C6CDA9}" type="pres">
      <dgm:prSet presAssocID="{F72EE9BC-4D46-4ADA-8D8D-8477B6F39ADD}" presName="spNode" presStyleCnt="0"/>
      <dgm:spPr/>
    </dgm:pt>
    <dgm:pt modelId="{D48B1DFE-5ACB-415D-BA07-7464CE16778C}" type="pres">
      <dgm:prSet presAssocID="{8AFDF8F7-D42F-4663-9EC2-82DDAF7762B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775E661-DABA-4C7A-ADFB-3471D73992BC}" type="pres">
      <dgm:prSet presAssocID="{106640DA-11E7-4560-84E1-9603AB23EF40}" presName="node" presStyleLbl="node1" presStyleIdx="1" presStyleCnt="5" custScaleY="165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8014E-A426-438C-AB2F-384F67440C23}" type="pres">
      <dgm:prSet presAssocID="{106640DA-11E7-4560-84E1-9603AB23EF40}" presName="spNode" presStyleCnt="0"/>
      <dgm:spPr/>
    </dgm:pt>
    <dgm:pt modelId="{DCBA1E6B-BACE-4F0D-84DF-4C4A10B42758}" type="pres">
      <dgm:prSet presAssocID="{D3632F4F-54C1-47F7-B460-8F518983325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B2DDC8C-B8E4-4E27-AE64-1CB7F2DD2040}" type="pres">
      <dgm:prSet presAssocID="{2FDB1532-6F2F-4A4E-863E-9816D494AA04}" presName="node" presStyleLbl="node1" presStyleIdx="2" presStyleCnt="5" custScaleX="131622" custScaleY="104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12FCE-F802-4599-9257-8E920D491C65}" type="pres">
      <dgm:prSet presAssocID="{2FDB1532-6F2F-4A4E-863E-9816D494AA04}" presName="spNode" presStyleCnt="0"/>
      <dgm:spPr/>
    </dgm:pt>
    <dgm:pt modelId="{90DC3754-AB21-4F1C-8611-D4B2D07D1FC0}" type="pres">
      <dgm:prSet presAssocID="{A41C802E-CA66-46D0-91C8-09AE859E4F4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2C56985-9A06-4278-940A-037351107B27}" type="pres">
      <dgm:prSet presAssocID="{C7D46C49-C2A2-4293-B321-217776841D8A}" presName="node" presStyleLbl="node1" presStyleIdx="3" presStyleCnt="5" custScaleX="138617" custScaleY="116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50282-E47D-46CE-9B09-4A27999B27D3}" type="pres">
      <dgm:prSet presAssocID="{C7D46C49-C2A2-4293-B321-217776841D8A}" presName="spNode" presStyleCnt="0"/>
      <dgm:spPr/>
    </dgm:pt>
    <dgm:pt modelId="{84EA32BB-E11C-4AC3-AC3B-C9E9DF678291}" type="pres">
      <dgm:prSet presAssocID="{365D3B6D-6EDF-4A2B-8BA9-C37BD3F61D6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2872E8C-8218-497F-9A89-3E652417AEA4}" type="pres">
      <dgm:prSet presAssocID="{C9CD831F-38A0-4DD0-9FE0-5EB5A6BEAFE1}" presName="node" presStyleLbl="node1" presStyleIdx="4" presStyleCnt="5" custScaleY="136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D4BD7-7BBE-4576-95D9-6B3F45C54035}" type="pres">
      <dgm:prSet presAssocID="{C9CD831F-38A0-4DD0-9FE0-5EB5A6BEAFE1}" presName="spNode" presStyleCnt="0"/>
      <dgm:spPr/>
    </dgm:pt>
    <dgm:pt modelId="{940CD480-8C9D-4CDC-B727-63849603F432}" type="pres">
      <dgm:prSet presAssocID="{D29071C9-36BB-4B7D-8262-73A991548A3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B7FAE4C-853B-4C07-BE7F-507200AEFEEA}" srcId="{8011F959-1B7F-4ABB-AF48-0A63D475E8D0}" destId="{F72EE9BC-4D46-4ADA-8D8D-8477B6F39ADD}" srcOrd="0" destOrd="0" parTransId="{D1A82677-3BD6-4544-AC91-66954AD15A8B}" sibTransId="{8AFDF8F7-D42F-4663-9EC2-82DDAF7762BE}"/>
    <dgm:cxn modelId="{730CCA6C-EA2F-4538-A91A-14FA536222C3}" srcId="{8011F959-1B7F-4ABB-AF48-0A63D475E8D0}" destId="{106640DA-11E7-4560-84E1-9603AB23EF40}" srcOrd="1" destOrd="0" parTransId="{545824EF-477E-4290-9909-BDD590F330E4}" sibTransId="{D3632F4F-54C1-47F7-B460-8F5189833254}"/>
    <dgm:cxn modelId="{3A397B3A-A63B-4EAB-8B8D-9B6CEAB82055}" type="presOf" srcId="{8011F959-1B7F-4ABB-AF48-0A63D475E8D0}" destId="{89529C6C-0A9D-48D0-A147-A2079A7BFCD6}" srcOrd="0" destOrd="0" presId="urn:microsoft.com/office/officeart/2005/8/layout/cycle5"/>
    <dgm:cxn modelId="{B26823E2-B6B6-4A38-AAA1-56DC4253B63F}" type="presOf" srcId="{D29071C9-36BB-4B7D-8262-73A991548A30}" destId="{940CD480-8C9D-4CDC-B727-63849603F432}" srcOrd="0" destOrd="0" presId="urn:microsoft.com/office/officeart/2005/8/layout/cycle5"/>
    <dgm:cxn modelId="{ECEDE4B5-49FD-4133-BF30-B6ADDEC90BB8}" type="presOf" srcId="{C7D46C49-C2A2-4293-B321-217776841D8A}" destId="{A2C56985-9A06-4278-940A-037351107B27}" srcOrd="0" destOrd="0" presId="urn:microsoft.com/office/officeart/2005/8/layout/cycle5"/>
    <dgm:cxn modelId="{5FC18DA4-E662-4790-9AE5-467DDEDDACB7}" srcId="{8011F959-1B7F-4ABB-AF48-0A63D475E8D0}" destId="{2FDB1532-6F2F-4A4E-863E-9816D494AA04}" srcOrd="2" destOrd="0" parTransId="{C1F75065-457F-4EA8-8D6C-D8D5132BAB99}" sibTransId="{A41C802E-CA66-46D0-91C8-09AE859E4F4B}"/>
    <dgm:cxn modelId="{E79C1990-2478-4267-AC17-9264AD95C6DF}" type="presOf" srcId="{C9CD831F-38A0-4DD0-9FE0-5EB5A6BEAFE1}" destId="{42872E8C-8218-497F-9A89-3E652417AEA4}" srcOrd="0" destOrd="0" presId="urn:microsoft.com/office/officeart/2005/8/layout/cycle5"/>
    <dgm:cxn modelId="{569F9C50-3639-4DB0-818A-8E2A2C14E015}" type="presOf" srcId="{8AFDF8F7-D42F-4663-9EC2-82DDAF7762BE}" destId="{D48B1DFE-5ACB-415D-BA07-7464CE16778C}" srcOrd="0" destOrd="0" presId="urn:microsoft.com/office/officeart/2005/8/layout/cycle5"/>
    <dgm:cxn modelId="{56D5C3C6-E1F3-43F0-ACF7-79EE3AD531B8}" type="presOf" srcId="{A41C802E-CA66-46D0-91C8-09AE859E4F4B}" destId="{90DC3754-AB21-4F1C-8611-D4B2D07D1FC0}" srcOrd="0" destOrd="0" presId="urn:microsoft.com/office/officeart/2005/8/layout/cycle5"/>
    <dgm:cxn modelId="{548B2BAC-265D-4A0F-8B88-47B16B53083C}" type="presOf" srcId="{2FDB1532-6F2F-4A4E-863E-9816D494AA04}" destId="{4B2DDC8C-B8E4-4E27-AE64-1CB7F2DD2040}" srcOrd="0" destOrd="0" presId="urn:microsoft.com/office/officeart/2005/8/layout/cycle5"/>
    <dgm:cxn modelId="{02319CFD-6757-49EF-9BEF-D7DDC34ABF02}" srcId="{8011F959-1B7F-4ABB-AF48-0A63D475E8D0}" destId="{C9CD831F-38A0-4DD0-9FE0-5EB5A6BEAFE1}" srcOrd="4" destOrd="0" parTransId="{5BEB1F4C-0394-4889-88CB-F4F8857B9D32}" sibTransId="{D29071C9-36BB-4B7D-8262-73A991548A30}"/>
    <dgm:cxn modelId="{50CE7C9B-C4C9-4E1F-8377-CBFFD060AC18}" type="presOf" srcId="{D3632F4F-54C1-47F7-B460-8F5189833254}" destId="{DCBA1E6B-BACE-4F0D-84DF-4C4A10B42758}" srcOrd="0" destOrd="0" presId="urn:microsoft.com/office/officeart/2005/8/layout/cycle5"/>
    <dgm:cxn modelId="{889C5BCE-D7BD-4C6E-AA36-C607D83C89E5}" srcId="{8011F959-1B7F-4ABB-AF48-0A63D475E8D0}" destId="{C7D46C49-C2A2-4293-B321-217776841D8A}" srcOrd="3" destOrd="0" parTransId="{1955BC35-4BC0-4E0B-8CF0-E9896957A388}" sibTransId="{365D3B6D-6EDF-4A2B-8BA9-C37BD3F61D6B}"/>
    <dgm:cxn modelId="{364C86EB-7E65-427E-9362-6BB30D5B5B9C}" type="presOf" srcId="{F72EE9BC-4D46-4ADA-8D8D-8477B6F39ADD}" destId="{F4391684-0871-4966-8D12-5D3BB41B637A}" srcOrd="0" destOrd="0" presId="urn:microsoft.com/office/officeart/2005/8/layout/cycle5"/>
    <dgm:cxn modelId="{EE150B2C-C800-4979-88CF-6386BC7D3B31}" type="presOf" srcId="{365D3B6D-6EDF-4A2B-8BA9-C37BD3F61D6B}" destId="{84EA32BB-E11C-4AC3-AC3B-C9E9DF678291}" srcOrd="0" destOrd="0" presId="urn:microsoft.com/office/officeart/2005/8/layout/cycle5"/>
    <dgm:cxn modelId="{3EE9D32A-18E7-4AE0-9278-F397CF347484}" type="presOf" srcId="{106640DA-11E7-4560-84E1-9603AB23EF40}" destId="{F775E661-DABA-4C7A-ADFB-3471D73992BC}" srcOrd="0" destOrd="0" presId="urn:microsoft.com/office/officeart/2005/8/layout/cycle5"/>
    <dgm:cxn modelId="{18A4A2AF-FC75-45FF-960B-F7E28455E0B8}" type="presParOf" srcId="{89529C6C-0A9D-48D0-A147-A2079A7BFCD6}" destId="{F4391684-0871-4966-8D12-5D3BB41B637A}" srcOrd="0" destOrd="0" presId="urn:microsoft.com/office/officeart/2005/8/layout/cycle5"/>
    <dgm:cxn modelId="{14ADF2DE-8E01-4193-9EBE-704DC2D4E4B2}" type="presParOf" srcId="{89529C6C-0A9D-48D0-A147-A2079A7BFCD6}" destId="{4B78EF13-62F3-4A1C-AB17-B8E159C6CDA9}" srcOrd="1" destOrd="0" presId="urn:microsoft.com/office/officeart/2005/8/layout/cycle5"/>
    <dgm:cxn modelId="{1FE1B36A-FDF3-43B5-B743-763DCCD4D63C}" type="presParOf" srcId="{89529C6C-0A9D-48D0-A147-A2079A7BFCD6}" destId="{D48B1DFE-5ACB-415D-BA07-7464CE16778C}" srcOrd="2" destOrd="0" presId="urn:microsoft.com/office/officeart/2005/8/layout/cycle5"/>
    <dgm:cxn modelId="{CBBF5344-47C8-40F6-B8F0-5F8D4CFF6625}" type="presParOf" srcId="{89529C6C-0A9D-48D0-A147-A2079A7BFCD6}" destId="{F775E661-DABA-4C7A-ADFB-3471D73992BC}" srcOrd="3" destOrd="0" presId="urn:microsoft.com/office/officeart/2005/8/layout/cycle5"/>
    <dgm:cxn modelId="{C3D74471-F4C8-43EE-AEC3-827A8C89CFF4}" type="presParOf" srcId="{89529C6C-0A9D-48D0-A147-A2079A7BFCD6}" destId="{2368014E-A426-438C-AB2F-384F67440C23}" srcOrd="4" destOrd="0" presId="urn:microsoft.com/office/officeart/2005/8/layout/cycle5"/>
    <dgm:cxn modelId="{E2311DB2-27DD-47D8-9BCC-F642900CF65D}" type="presParOf" srcId="{89529C6C-0A9D-48D0-A147-A2079A7BFCD6}" destId="{DCBA1E6B-BACE-4F0D-84DF-4C4A10B42758}" srcOrd="5" destOrd="0" presId="urn:microsoft.com/office/officeart/2005/8/layout/cycle5"/>
    <dgm:cxn modelId="{179ACF87-DFE2-42F0-B82B-1298A16134A9}" type="presParOf" srcId="{89529C6C-0A9D-48D0-A147-A2079A7BFCD6}" destId="{4B2DDC8C-B8E4-4E27-AE64-1CB7F2DD2040}" srcOrd="6" destOrd="0" presId="urn:microsoft.com/office/officeart/2005/8/layout/cycle5"/>
    <dgm:cxn modelId="{3E7859F3-9C9D-4D31-BBDF-DACBB237C438}" type="presParOf" srcId="{89529C6C-0A9D-48D0-A147-A2079A7BFCD6}" destId="{F5A12FCE-F802-4599-9257-8E920D491C65}" srcOrd="7" destOrd="0" presId="urn:microsoft.com/office/officeart/2005/8/layout/cycle5"/>
    <dgm:cxn modelId="{AFB94FA5-93FC-4462-A274-93FAE1B93745}" type="presParOf" srcId="{89529C6C-0A9D-48D0-A147-A2079A7BFCD6}" destId="{90DC3754-AB21-4F1C-8611-D4B2D07D1FC0}" srcOrd="8" destOrd="0" presId="urn:microsoft.com/office/officeart/2005/8/layout/cycle5"/>
    <dgm:cxn modelId="{71F8B527-E69A-4CE3-A275-5321D8C9FC3E}" type="presParOf" srcId="{89529C6C-0A9D-48D0-A147-A2079A7BFCD6}" destId="{A2C56985-9A06-4278-940A-037351107B27}" srcOrd="9" destOrd="0" presId="urn:microsoft.com/office/officeart/2005/8/layout/cycle5"/>
    <dgm:cxn modelId="{33138E2D-46C6-46D0-BE3C-D8BFB34E43F9}" type="presParOf" srcId="{89529C6C-0A9D-48D0-A147-A2079A7BFCD6}" destId="{9C050282-E47D-46CE-9B09-4A27999B27D3}" srcOrd="10" destOrd="0" presId="urn:microsoft.com/office/officeart/2005/8/layout/cycle5"/>
    <dgm:cxn modelId="{AACA86E6-7B48-4D39-89EB-FE90AB2411F3}" type="presParOf" srcId="{89529C6C-0A9D-48D0-A147-A2079A7BFCD6}" destId="{84EA32BB-E11C-4AC3-AC3B-C9E9DF678291}" srcOrd="11" destOrd="0" presId="urn:microsoft.com/office/officeart/2005/8/layout/cycle5"/>
    <dgm:cxn modelId="{EDB6F385-B80C-47B3-9A08-8596CBDF6691}" type="presParOf" srcId="{89529C6C-0A9D-48D0-A147-A2079A7BFCD6}" destId="{42872E8C-8218-497F-9A89-3E652417AEA4}" srcOrd="12" destOrd="0" presId="urn:microsoft.com/office/officeart/2005/8/layout/cycle5"/>
    <dgm:cxn modelId="{29F14EF2-DC50-4B97-A2A7-1BD7BC099F3B}" type="presParOf" srcId="{89529C6C-0A9D-48D0-A147-A2079A7BFCD6}" destId="{A4FD4BD7-7BBE-4576-95D9-6B3F45C54035}" srcOrd="13" destOrd="0" presId="urn:microsoft.com/office/officeart/2005/8/layout/cycle5"/>
    <dgm:cxn modelId="{EE2FD517-D197-4BDE-BA14-5915D8E2F6CA}" type="presParOf" srcId="{89529C6C-0A9D-48D0-A147-A2079A7BFCD6}" destId="{940CD480-8C9D-4CDC-B727-63849603F432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3DF502-35DD-44E7-81D7-668436AFB1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AAFDF-6A91-4CA2-9ABA-999B5B615D83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accent4">
                  <a:lumMod val="50000"/>
                </a:schemeClr>
              </a:solidFill>
            </a:rPr>
            <a:t>Основные требования к РППС в соответствии с ФГОС ДО</a:t>
          </a:r>
          <a:endParaRPr lang="ru-RU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BE41DFF7-B821-41D6-9C42-22A80DC3AF81}" type="parTrans" cxnId="{DF79E002-1B06-4D88-AB9A-BD66212A8124}">
      <dgm:prSet/>
      <dgm:spPr/>
      <dgm:t>
        <a:bodyPr/>
        <a:lstStyle/>
        <a:p>
          <a:endParaRPr lang="ru-RU"/>
        </a:p>
      </dgm:t>
    </dgm:pt>
    <dgm:pt modelId="{FC5182AA-FFF4-481F-907C-EAF16218B8ED}" type="sibTrans" cxnId="{DF79E002-1B06-4D88-AB9A-BD66212A8124}">
      <dgm:prSet/>
      <dgm:spPr/>
      <dgm:t>
        <a:bodyPr/>
        <a:lstStyle/>
        <a:p>
          <a:endParaRPr lang="ru-RU"/>
        </a:p>
      </dgm:t>
    </dgm:pt>
    <dgm:pt modelId="{71DB6200-9D0F-487C-8716-04AECA362DCE}">
      <dgm:prSet phldrT="[Текст]" phldr="1"/>
      <dgm:spPr/>
      <dgm:t>
        <a:bodyPr/>
        <a:lstStyle/>
        <a:p>
          <a:endParaRPr lang="ru-RU" dirty="0"/>
        </a:p>
      </dgm:t>
    </dgm:pt>
    <dgm:pt modelId="{BAED4935-8CDD-421E-8275-0873CACEB035}" type="parTrans" cxnId="{9559931F-CFD9-4CCE-BD6E-F0DD4491F92E}">
      <dgm:prSet/>
      <dgm:spPr/>
      <dgm:t>
        <a:bodyPr/>
        <a:lstStyle/>
        <a:p>
          <a:endParaRPr lang="ru-RU"/>
        </a:p>
      </dgm:t>
    </dgm:pt>
    <dgm:pt modelId="{1685AE2B-5DE8-4DB6-9083-48C51E10553A}" type="sibTrans" cxnId="{9559931F-CFD9-4CCE-BD6E-F0DD4491F92E}">
      <dgm:prSet/>
      <dgm:spPr/>
      <dgm:t>
        <a:bodyPr/>
        <a:lstStyle/>
        <a:p>
          <a:endParaRPr lang="ru-RU"/>
        </a:p>
      </dgm:t>
    </dgm:pt>
    <dgm:pt modelId="{1437442E-0EDE-4FA1-B0DE-E6024B947C22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Организация развивающей предметно-пространственной среды с учетом требований ФГОС ДО строится таким образом, чтобы дать возможность наиболее эффективно развивать индивидуальность каждого ребенка с учетом его склонностей, интересов и уровня активности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8E74B8F-5563-4272-AB69-FB6E79CD9961}" type="parTrans" cxnId="{9530D26F-7974-48AE-B486-B3453AEA3A09}">
      <dgm:prSet/>
      <dgm:spPr/>
      <dgm:t>
        <a:bodyPr/>
        <a:lstStyle/>
        <a:p>
          <a:endParaRPr lang="ru-RU"/>
        </a:p>
      </dgm:t>
    </dgm:pt>
    <dgm:pt modelId="{E85532FA-FE83-4CB5-9E59-48C3DF8819A5}" type="sibTrans" cxnId="{9530D26F-7974-48AE-B486-B3453AEA3A09}">
      <dgm:prSet/>
      <dgm:spPr/>
      <dgm:t>
        <a:bodyPr/>
        <a:lstStyle/>
        <a:p>
          <a:endParaRPr lang="ru-RU"/>
        </a:p>
      </dgm:t>
    </dgm:pt>
    <dgm:pt modelId="{168C3CF0-7346-4750-A960-93A3794606E0}">
      <dgm:prSet phldrT="[Текст]" phldr="1"/>
      <dgm:spPr/>
      <dgm:t>
        <a:bodyPr/>
        <a:lstStyle/>
        <a:p>
          <a:endParaRPr lang="ru-RU" dirty="0"/>
        </a:p>
      </dgm:t>
    </dgm:pt>
    <dgm:pt modelId="{6E8FB672-05BF-4CC3-99C8-403241B903A6}" type="parTrans" cxnId="{78341738-F48B-4002-A586-AC60824F812E}">
      <dgm:prSet/>
      <dgm:spPr/>
      <dgm:t>
        <a:bodyPr/>
        <a:lstStyle/>
        <a:p>
          <a:endParaRPr lang="ru-RU"/>
        </a:p>
      </dgm:t>
    </dgm:pt>
    <dgm:pt modelId="{C7B134F4-C36D-4C7C-AA02-E57FFEDF868E}" type="sibTrans" cxnId="{78341738-F48B-4002-A586-AC60824F812E}">
      <dgm:prSet/>
      <dgm:spPr/>
      <dgm:t>
        <a:bodyPr/>
        <a:lstStyle/>
        <a:p>
          <a:endParaRPr lang="ru-RU"/>
        </a:p>
      </dgm:t>
    </dgm:pt>
    <dgm:pt modelId="{4446982B-DA6A-4BAE-9017-434C6C1B6ABA}" type="pres">
      <dgm:prSet presAssocID="{593DF502-35DD-44E7-81D7-668436AFB1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B4BF9E-DE2C-435D-9F5D-688804EA0261}" type="pres">
      <dgm:prSet presAssocID="{AC1AAFDF-6A91-4CA2-9ABA-999B5B615D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0C66D-567A-4B42-BFCB-43C9A6071DE9}" type="pres">
      <dgm:prSet presAssocID="{AC1AAFDF-6A91-4CA2-9ABA-999B5B615D8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82A29-573E-46D8-BACA-978B8F327959}" type="pres">
      <dgm:prSet presAssocID="{1437442E-0EDE-4FA1-B0DE-E6024B947C22}" presName="parentText" presStyleLbl="node1" presStyleIdx="1" presStyleCnt="2" custScaleY="187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8F4E5-B92A-4B73-BD20-54FB8D196451}" type="pres">
      <dgm:prSet presAssocID="{1437442E-0EDE-4FA1-B0DE-E6024B947C2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E6138-FE51-46B6-BE12-3E0553150BC8}" type="presOf" srcId="{168C3CF0-7346-4750-A960-93A3794606E0}" destId="{8D68F4E5-B92A-4B73-BD20-54FB8D196451}" srcOrd="0" destOrd="0" presId="urn:microsoft.com/office/officeart/2005/8/layout/vList2"/>
    <dgm:cxn modelId="{648C22F1-AA02-4D13-86AF-D3DC74D983A0}" type="presOf" srcId="{AC1AAFDF-6A91-4CA2-9ABA-999B5B615D83}" destId="{ECB4BF9E-DE2C-435D-9F5D-688804EA0261}" srcOrd="0" destOrd="0" presId="urn:microsoft.com/office/officeart/2005/8/layout/vList2"/>
    <dgm:cxn modelId="{6E5AA6E9-FCE7-4A23-8CAE-B77FEDD502FC}" type="presOf" srcId="{593DF502-35DD-44E7-81D7-668436AFB111}" destId="{4446982B-DA6A-4BAE-9017-434C6C1B6ABA}" srcOrd="0" destOrd="0" presId="urn:microsoft.com/office/officeart/2005/8/layout/vList2"/>
    <dgm:cxn modelId="{9559931F-CFD9-4CCE-BD6E-F0DD4491F92E}" srcId="{AC1AAFDF-6A91-4CA2-9ABA-999B5B615D83}" destId="{71DB6200-9D0F-487C-8716-04AECA362DCE}" srcOrd="0" destOrd="0" parTransId="{BAED4935-8CDD-421E-8275-0873CACEB035}" sibTransId="{1685AE2B-5DE8-4DB6-9083-48C51E10553A}"/>
    <dgm:cxn modelId="{5C3A7143-C8F8-442F-A89A-B272B30D26A6}" type="presOf" srcId="{71DB6200-9D0F-487C-8716-04AECA362DCE}" destId="{6930C66D-567A-4B42-BFCB-43C9A6071DE9}" srcOrd="0" destOrd="0" presId="urn:microsoft.com/office/officeart/2005/8/layout/vList2"/>
    <dgm:cxn modelId="{DF79E002-1B06-4D88-AB9A-BD66212A8124}" srcId="{593DF502-35DD-44E7-81D7-668436AFB111}" destId="{AC1AAFDF-6A91-4CA2-9ABA-999B5B615D83}" srcOrd="0" destOrd="0" parTransId="{BE41DFF7-B821-41D6-9C42-22A80DC3AF81}" sibTransId="{FC5182AA-FFF4-481F-907C-EAF16218B8ED}"/>
    <dgm:cxn modelId="{78341738-F48B-4002-A586-AC60824F812E}" srcId="{1437442E-0EDE-4FA1-B0DE-E6024B947C22}" destId="{168C3CF0-7346-4750-A960-93A3794606E0}" srcOrd="0" destOrd="0" parTransId="{6E8FB672-05BF-4CC3-99C8-403241B903A6}" sibTransId="{C7B134F4-C36D-4C7C-AA02-E57FFEDF868E}"/>
    <dgm:cxn modelId="{28A8B99E-AD94-478E-9241-00989F5BF7BA}" type="presOf" srcId="{1437442E-0EDE-4FA1-B0DE-E6024B947C22}" destId="{FB382A29-573E-46D8-BACA-978B8F327959}" srcOrd="0" destOrd="0" presId="urn:microsoft.com/office/officeart/2005/8/layout/vList2"/>
    <dgm:cxn modelId="{9530D26F-7974-48AE-B486-B3453AEA3A09}" srcId="{593DF502-35DD-44E7-81D7-668436AFB111}" destId="{1437442E-0EDE-4FA1-B0DE-E6024B947C22}" srcOrd="1" destOrd="0" parTransId="{18E74B8F-5563-4272-AB69-FB6E79CD9961}" sibTransId="{E85532FA-FE83-4CB5-9E59-48C3DF8819A5}"/>
    <dgm:cxn modelId="{75C1B231-A960-49A7-A229-7FFF6E058508}" type="presParOf" srcId="{4446982B-DA6A-4BAE-9017-434C6C1B6ABA}" destId="{ECB4BF9E-DE2C-435D-9F5D-688804EA0261}" srcOrd="0" destOrd="0" presId="urn:microsoft.com/office/officeart/2005/8/layout/vList2"/>
    <dgm:cxn modelId="{931EAC01-EEBC-4B22-BCC6-E2871F7F4BC2}" type="presParOf" srcId="{4446982B-DA6A-4BAE-9017-434C6C1B6ABA}" destId="{6930C66D-567A-4B42-BFCB-43C9A6071DE9}" srcOrd="1" destOrd="0" presId="urn:microsoft.com/office/officeart/2005/8/layout/vList2"/>
    <dgm:cxn modelId="{4404C038-64FD-4C06-A56A-81ECAA6D0D9C}" type="presParOf" srcId="{4446982B-DA6A-4BAE-9017-434C6C1B6ABA}" destId="{FB382A29-573E-46D8-BACA-978B8F327959}" srcOrd="2" destOrd="0" presId="urn:microsoft.com/office/officeart/2005/8/layout/vList2"/>
    <dgm:cxn modelId="{96997065-6FC2-423C-8B10-4AB8C324920B}" type="presParOf" srcId="{4446982B-DA6A-4BAE-9017-434C6C1B6ABA}" destId="{8D68F4E5-B92A-4B73-BD20-54FB8D196451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7C20F4-E15F-4F7C-9750-8A0DD2D615F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51416-7492-40C7-99CC-EE85AD2B30A4}">
      <dgm:prSet phldrT="[Текст]" custT="1"/>
      <dgm:spPr/>
      <dgm:t>
        <a:bodyPr/>
        <a:lstStyle/>
        <a:p>
          <a:endParaRPr lang="ru-RU" sz="11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100" b="1" u="sng" dirty="0" smtClean="0">
              <a:solidFill>
                <a:srgbClr val="FF0000"/>
              </a:solidFill>
            </a:rPr>
            <a:t>РППС:</a:t>
          </a:r>
          <a:r>
            <a: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Медицинский центр с оборудованием и игровыми наборами, магазин с витринами (кассы, наборы продуктов, корзинки), аптека (наборы аптечных товаров), телевидение (микрофоны, фотоаппараты, видеокамеры)</a:t>
          </a:r>
          <a:endParaRPr lang="ru-RU" sz="11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F690D5-056E-4955-B814-A3817F09C890}" type="parTrans" cxnId="{3C2F2DA7-E977-4FDB-BED8-720A6D9068FB}">
      <dgm:prSet/>
      <dgm:spPr/>
      <dgm:t>
        <a:bodyPr/>
        <a:lstStyle/>
        <a:p>
          <a:endParaRPr lang="ru-RU"/>
        </a:p>
      </dgm:t>
    </dgm:pt>
    <dgm:pt modelId="{8C2B6FBC-080C-47F7-9C8B-CD693DCE0443}" type="sibTrans" cxnId="{3C2F2DA7-E977-4FDB-BED8-720A6D9068FB}">
      <dgm:prSet/>
      <dgm:spPr/>
      <dgm:t>
        <a:bodyPr/>
        <a:lstStyle/>
        <a:p>
          <a:endParaRPr lang="ru-RU"/>
        </a:p>
      </dgm:t>
    </dgm:pt>
    <dgm:pt modelId="{DD868932-D7CE-43EA-8349-3657061B459A}">
      <dgm:prSet phldrT="[Текст]" custT="1"/>
      <dgm:spPr/>
      <dgm:t>
        <a:bodyPr/>
        <a:lstStyle/>
        <a:p>
          <a:r>
            <a:rPr lang="ru-RU" sz="1200" b="1" u="sng" dirty="0" smtClean="0">
              <a:solidFill>
                <a:srgbClr val="FF0000"/>
              </a:solidFill>
            </a:rPr>
            <a:t>Варианты профессий: 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Продавец, кассир, повар, формацевт, врач, медсестра, журналист, экскурсовод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5C68E7-AA90-4FC6-BAB7-46BAE905F553}" type="parTrans" cxnId="{45E743D4-B568-46A8-A05D-2A5ACB08FF57}">
      <dgm:prSet/>
      <dgm:spPr/>
      <dgm:t>
        <a:bodyPr/>
        <a:lstStyle/>
        <a:p>
          <a:endParaRPr lang="ru-RU"/>
        </a:p>
      </dgm:t>
    </dgm:pt>
    <dgm:pt modelId="{ACEAFAA5-D3F2-46CE-A051-D2A36B529EB9}" type="sibTrans" cxnId="{45E743D4-B568-46A8-A05D-2A5ACB08FF57}">
      <dgm:prSet/>
      <dgm:spPr/>
      <dgm:t>
        <a:bodyPr/>
        <a:lstStyle/>
        <a:p>
          <a:endParaRPr lang="ru-RU"/>
        </a:p>
      </dgm:t>
    </dgm:pt>
    <dgm:pt modelId="{1B75DC3F-A5B2-49A6-8FB8-C915E145CA55}">
      <dgm:prSet phldrT="[Текст]" custT="1"/>
      <dgm:spPr/>
      <dgm:t>
        <a:bodyPr/>
        <a:lstStyle/>
        <a:p>
          <a:pPr algn="ctr"/>
          <a:endParaRPr lang="ru-RU" sz="13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algn="ctr"/>
          <a:endParaRPr lang="ru-RU" sz="13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algn="ctr"/>
          <a:r>
            <a:rPr lang="ru-RU" sz="1300" b="1" u="sng" dirty="0" smtClean="0">
              <a:solidFill>
                <a:srgbClr val="FF0000"/>
              </a:solidFill>
            </a:rPr>
            <a:t>Центры активности в группах: </a:t>
          </a:r>
          <a:r>
            <a: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«Медицинский центр», «Гипермаркет», «Туристическое агентство», «Аптека», «Телевидение и журналисты» и пр.</a:t>
          </a:r>
          <a:endParaRPr lang="ru-RU" sz="13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1EDEF0-EAE0-449B-90A5-A4C3A83BBBC2}" type="parTrans" cxnId="{F7773B4F-3595-4708-A248-7042244A51B9}">
      <dgm:prSet/>
      <dgm:spPr/>
      <dgm:t>
        <a:bodyPr/>
        <a:lstStyle/>
        <a:p>
          <a:endParaRPr lang="ru-RU"/>
        </a:p>
      </dgm:t>
    </dgm:pt>
    <dgm:pt modelId="{A5870726-35F7-4803-A023-B5CB00AEF24F}" type="sibTrans" cxnId="{F7773B4F-3595-4708-A248-7042244A51B9}">
      <dgm:prSet/>
      <dgm:spPr/>
      <dgm:t>
        <a:bodyPr/>
        <a:lstStyle/>
        <a:p>
          <a:endParaRPr lang="ru-RU"/>
        </a:p>
      </dgm:t>
    </dgm:pt>
    <dgm:pt modelId="{C405F4C9-A151-4C4D-AC8A-09748796A279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rgbClr val="FF0000"/>
              </a:solidFill>
            </a:rPr>
            <a:t>Тип профессии: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Человек-человек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A137478-8601-465D-8D01-7DF87C7B6301}" type="parTrans" cxnId="{DA0A09A4-65C1-45B1-9EDA-441F06717904}">
      <dgm:prSet/>
      <dgm:spPr/>
      <dgm:t>
        <a:bodyPr/>
        <a:lstStyle/>
        <a:p>
          <a:endParaRPr lang="ru-RU"/>
        </a:p>
      </dgm:t>
    </dgm:pt>
    <dgm:pt modelId="{85914080-6A7D-4B35-B988-CA1AD602725A}" type="sibTrans" cxnId="{DA0A09A4-65C1-45B1-9EDA-441F06717904}">
      <dgm:prSet/>
      <dgm:spPr/>
      <dgm:t>
        <a:bodyPr/>
        <a:lstStyle/>
        <a:p>
          <a:endParaRPr lang="ru-RU"/>
        </a:p>
      </dgm:t>
    </dgm:pt>
    <dgm:pt modelId="{31DBACA3-AF54-44F7-92ED-E31600F23F61}" type="pres">
      <dgm:prSet presAssocID="{2F7C20F4-E15F-4F7C-9750-8A0DD2D615F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94EA-FEF8-4D42-8870-2FF5DA0D8D63}" type="pres">
      <dgm:prSet presAssocID="{2F7C20F4-E15F-4F7C-9750-8A0DD2D615FC}" presName="comp1" presStyleCnt="0"/>
      <dgm:spPr/>
    </dgm:pt>
    <dgm:pt modelId="{A40D06EA-AE26-48BD-B8C1-8CA1531FB78F}" type="pres">
      <dgm:prSet presAssocID="{2F7C20F4-E15F-4F7C-9750-8A0DD2D615FC}" presName="circle1" presStyleLbl="node1" presStyleIdx="0" presStyleCnt="4" custScaleX="109678"/>
      <dgm:spPr/>
      <dgm:t>
        <a:bodyPr/>
        <a:lstStyle/>
        <a:p>
          <a:endParaRPr lang="ru-RU"/>
        </a:p>
      </dgm:t>
    </dgm:pt>
    <dgm:pt modelId="{3824A4BD-4DF5-4119-94BA-850C1C012146}" type="pres">
      <dgm:prSet presAssocID="{2F7C20F4-E15F-4F7C-9750-8A0DD2D615F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B6A61-F972-4500-9A7A-1A99F42687BF}" type="pres">
      <dgm:prSet presAssocID="{2F7C20F4-E15F-4F7C-9750-8A0DD2D615FC}" presName="comp2" presStyleCnt="0"/>
      <dgm:spPr/>
    </dgm:pt>
    <dgm:pt modelId="{0D6A11E9-F433-4A4A-A7BA-CAB7E55D2421}" type="pres">
      <dgm:prSet presAssocID="{2F7C20F4-E15F-4F7C-9750-8A0DD2D615FC}" presName="circle2" presStyleLbl="node1" presStyleIdx="1" presStyleCnt="4" custScaleY="80108"/>
      <dgm:spPr/>
      <dgm:t>
        <a:bodyPr/>
        <a:lstStyle/>
        <a:p>
          <a:endParaRPr lang="ru-RU"/>
        </a:p>
      </dgm:t>
    </dgm:pt>
    <dgm:pt modelId="{F13FDA4E-9574-4AE5-A547-3FAC90ADC427}" type="pres">
      <dgm:prSet presAssocID="{2F7C20F4-E15F-4F7C-9750-8A0DD2D615F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57DA-C334-4EBF-BE57-55092BB164F7}" type="pres">
      <dgm:prSet presAssocID="{2F7C20F4-E15F-4F7C-9750-8A0DD2D615FC}" presName="comp3" presStyleCnt="0"/>
      <dgm:spPr/>
    </dgm:pt>
    <dgm:pt modelId="{B4BC1B2F-BED2-4CC6-982F-B3BE042A0A1A}" type="pres">
      <dgm:prSet presAssocID="{2F7C20F4-E15F-4F7C-9750-8A0DD2D615FC}" presName="circle3" presStyleLbl="node1" presStyleIdx="2" presStyleCnt="4" custScaleX="114815" custScaleY="71567" custLinFactNeighborX="0" custLinFactNeighborY="-7407"/>
      <dgm:spPr/>
      <dgm:t>
        <a:bodyPr/>
        <a:lstStyle/>
        <a:p>
          <a:endParaRPr lang="ru-RU"/>
        </a:p>
      </dgm:t>
    </dgm:pt>
    <dgm:pt modelId="{A253311E-925E-49F2-A553-79DF5715ECF9}" type="pres">
      <dgm:prSet presAssocID="{2F7C20F4-E15F-4F7C-9750-8A0DD2D615F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7CE9B-2C0C-4C5F-AECE-1D2C3F9D12B8}" type="pres">
      <dgm:prSet presAssocID="{2F7C20F4-E15F-4F7C-9750-8A0DD2D615FC}" presName="comp4" presStyleCnt="0"/>
      <dgm:spPr/>
    </dgm:pt>
    <dgm:pt modelId="{A007C06F-C797-4306-A22B-5AA604E173A0}" type="pres">
      <dgm:prSet presAssocID="{2F7C20F4-E15F-4F7C-9750-8A0DD2D615FC}" presName="circle4" presStyleLbl="node1" presStyleIdx="3" presStyleCnt="4" custScaleX="105556" custScaleY="55915"/>
      <dgm:spPr/>
      <dgm:t>
        <a:bodyPr/>
        <a:lstStyle/>
        <a:p>
          <a:endParaRPr lang="ru-RU"/>
        </a:p>
      </dgm:t>
    </dgm:pt>
    <dgm:pt modelId="{D6F4305A-340D-4DC5-98F5-6A87B1846BFB}" type="pres">
      <dgm:prSet presAssocID="{2F7C20F4-E15F-4F7C-9750-8A0DD2D615F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F2DA7-E977-4FDB-BED8-720A6D9068FB}" srcId="{2F7C20F4-E15F-4F7C-9750-8A0DD2D615FC}" destId="{97D51416-7492-40C7-99CC-EE85AD2B30A4}" srcOrd="0" destOrd="0" parTransId="{50F690D5-056E-4955-B814-A3817F09C890}" sibTransId="{8C2B6FBC-080C-47F7-9C8B-CD693DCE0443}"/>
    <dgm:cxn modelId="{0572B4FF-4A74-4C8E-8410-7270F75B2FCF}" type="presOf" srcId="{97D51416-7492-40C7-99CC-EE85AD2B30A4}" destId="{A40D06EA-AE26-48BD-B8C1-8CA1531FB78F}" srcOrd="0" destOrd="0" presId="urn:microsoft.com/office/officeart/2005/8/layout/venn2"/>
    <dgm:cxn modelId="{673ABD8E-59D0-4877-810C-E5F595D700F8}" type="presOf" srcId="{1B75DC3F-A5B2-49A6-8FB8-C915E145CA55}" destId="{A253311E-925E-49F2-A553-79DF5715ECF9}" srcOrd="1" destOrd="0" presId="urn:microsoft.com/office/officeart/2005/8/layout/venn2"/>
    <dgm:cxn modelId="{53158CE6-CF0D-468D-817F-F2F71947DF0B}" type="presOf" srcId="{C405F4C9-A151-4C4D-AC8A-09748796A279}" destId="{A007C06F-C797-4306-A22B-5AA604E173A0}" srcOrd="0" destOrd="0" presId="urn:microsoft.com/office/officeart/2005/8/layout/venn2"/>
    <dgm:cxn modelId="{549CFFCA-D9ED-40FA-A11A-D416BC904E45}" type="presOf" srcId="{1B75DC3F-A5B2-49A6-8FB8-C915E145CA55}" destId="{B4BC1B2F-BED2-4CC6-982F-B3BE042A0A1A}" srcOrd="0" destOrd="0" presId="urn:microsoft.com/office/officeart/2005/8/layout/venn2"/>
    <dgm:cxn modelId="{3BD92B43-6B12-465A-B0C6-6440B1F57962}" type="presOf" srcId="{97D51416-7492-40C7-99CC-EE85AD2B30A4}" destId="{3824A4BD-4DF5-4119-94BA-850C1C012146}" srcOrd="1" destOrd="0" presId="urn:microsoft.com/office/officeart/2005/8/layout/venn2"/>
    <dgm:cxn modelId="{DA0A09A4-65C1-45B1-9EDA-441F06717904}" srcId="{2F7C20F4-E15F-4F7C-9750-8A0DD2D615FC}" destId="{C405F4C9-A151-4C4D-AC8A-09748796A279}" srcOrd="3" destOrd="0" parTransId="{5A137478-8601-465D-8D01-7DF87C7B6301}" sibTransId="{85914080-6A7D-4B35-B988-CA1AD602725A}"/>
    <dgm:cxn modelId="{5B36C2FE-D855-43D4-A926-BC43BA1C8952}" type="presOf" srcId="{DD868932-D7CE-43EA-8349-3657061B459A}" destId="{0D6A11E9-F433-4A4A-A7BA-CAB7E55D2421}" srcOrd="0" destOrd="0" presId="urn:microsoft.com/office/officeart/2005/8/layout/venn2"/>
    <dgm:cxn modelId="{6742C118-14C3-42A6-B20C-6291A589D5F3}" type="presOf" srcId="{C405F4C9-A151-4C4D-AC8A-09748796A279}" destId="{D6F4305A-340D-4DC5-98F5-6A87B1846BFB}" srcOrd="1" destOrd="0" presId="urn:microsoft.com/office/officeart/2005/8/layout/venn2"/>
    <dgm:cxn modelId="{45E743D4-B568-46A8-A05D-2A5ACB08FF57}" srcId="{2F7C20F4-E15F-4F7C-9750-8A0DD2D615FC}" destId="{DD868932-D7CE-43EA-8349-3657061B459A}" srcOrd="1" destOrd="0" parTransId="{D05C68E7-AA90-4FC6-BAB7-46BAE905F553}" sibTransId="{ACEAFAA5-D3F2-46CE-A051-D2A36B529EB9}"/>
    <dgm:cxn modelId="{7A2223C5-A011-43CD-B95E-A84ECCA592BF}" type="presOf" srcId="{2F7C20F4-E15F-4F7C-9750-8A0DD2D615FC}" destId="{31DBACA3-AF54-44F7-92ED-E31600F23F61}" srcOrd="0" destOrd="0" presId="urn:microsoft.com/office/officeart/2005/8/layout/venn2"/>
    <dgm:cxn modelId="{F7773B4F-3595-4708-A248-7042244A51B9}" srcId="{2F7C20F4-E15F-4F7C-9750-8A0DD2D615FC}" destId="{1B75DC3F-A5B2-49A6-8FB8-C915E145CA55}" srcOrd="2" destOrd="0" parTransId="{2E1EDEF0-EAE0-449B-90A5-A4C3A83BBBC2}" sibTransId="{A5870726-35F7-4803-A023-B5CB00AEF24F}"/>
    <dgm:cxn modelId="{21DA03E8-A1C8-4E85-B9C5-DBCAE0A3DCEC}" type="presOf" srcId="{DD868932-D7CE-43EA-8349-3657061B459A}" destId="{F13FDA4E-9574-4AE5-A547-3FAC90ADC427}" srcOrd="1" destOrd="0" presId="urn:microsoft.com/office/officeart/2005/8/layout/venn2"/>
    <dgm:cxn modelId="{C5373570-24B5-42FD-86FE-1E56E2913FCA}" type="presParOf" srcId="{31DBACA3-AF54-44F7-92ED-E31600F23F61}" destId="{18E194EA-FEF8-4D42-8870-2FF5DA0D8D63}" srcOrd="0" destOrd="0" presId="urn:microsoft.com/office/officeart/2005/8/layout/venn2"/>
    <dgm:cxn modelId="{DC5C9BBF-562D-4D81-87C4-5A1EFBE5137E}" type="presParOf" srcId="{18E194EA-FEF8-4D42-8870-2FF5DA0D8D63}" destId="{A40D06EA-AE26-48BD-B8C1-8CA1531FB78F}" srcOrd="0" destOrd="0" presId="urn:microsoft.com/office/officeart/2005/8/layout/venn2"/>
    <dgm:cxn modelId="{25BAD49D-D372-44FE-9B6B-1E3E873583D7}" type="presParOf" srcId="{18E194EA-FEF8-4D42-8870-2FF5DA0D8D63}" destId="{3824A4BD-4DF5-4119-94BA-850C1C012146}" srcOrd="1" destOrd="0" presId="urn:microsoft.com/office/officeart/2005/8/layout/venn2"/>
    <dgm:cxn modelId="{595473A5-760D-4EED-B900-29ED12455613}" type="presParOf" srcId="{31DBACA3-AF54-44F7-92ED-E31600F23F61}" destId="{6DAB6A61-F972-4500-9A7A-1A99F42687BF}" srcOrd="1" destOrd="0" presId="urn:microsoft.com/office/officeart/2005/8/layout/venn2"/>
    <dgm:cxn modelId="{B978A2F0-CD69-4E22-B20A-DB3A62EE8154}" type="presParOf" srcId="{6DAB6A61-F972-4500-9A7A-1A99F42687BF}" destId="{0D6A11E9-F433-4A4A-A7BA-CAB7E55D2421}" srcOrd="0" destOrd="0" presId="urn:microsoft.com/office/officeart/2005/8/layout/venn2"/>
    <dgm:cxn modelId="{F84FC72A-84AA-4E77-8316-4E4F4D09D4DE}" type="presParOf" srcId="{6DAB6A61-F972-4500-9A7A-1A99F42687BF}" destId="{F13FDA4E-9574-4AE5-A547-3FAC90ADC427}" srcOrd="1" destOrd="0" presId="urn:microsoft.com/office/officeart/2005/8/layout/venn2"/>
    <dgm:cxn modelId="{EB1665FB-260C-4F16-8344-AA28C58D7A92}" type="presParOf" srcId="{31DBACA3-AF54-44F7-92ED-E31600F23F61}" destId="{2F7A57DA-C334-4EBF-BE57-55092BB164F7}" srcOrd="2" destOrd="0" presId="urn:microsoft.com/office/officeart/2005/8/layout/venn2"/>
    <dgm:cxn modelId="{2FF77C21-E823-44FC-BE37-1B47CF3690AC}" type="presParOf" srcId="{2F7A57DA-C334-4EBF-BE57-55092BB164F7}" destId="{B4BC1B2F-BED2-4CC6-982F-B3BE042A0A1A}" srcOrd="0" destOrd="0" presId="urn:microsoft.com/office/officeart/2005/8/layout/venn2"/>
    <dgm:cxn modelId="{4892C0F3-EB9D-4D08-A543-B6EF115F2175}" type="presParOf" srcId="{2F7A57DA-C334-4EBF-BE57-55092BB164F7}" destId="{A253311E-925E-49F2-A553-79DF5715ECF9}" srcOrd="1" destOrd="0" presId="urn:microsoft.com/office/officeart/2005/8/layout/venn2"/>
    <dgm:cxn modelId="{534BDF2A-2E86-41FD-BB91-C7F70444B159}" type="presParOf" srcId="{31DBACA3-AF54-44F7-92ED-E31600F23F61}" destId="{8E27CE9B-2C0C-4C5F-AECE-1D2C3F9D12B8}" srcOrd="3" destOrd="0" presId="urn:microsoft.com/office/officeart/2005/8/layout/venn2"/>
    <dgm:cxn modelId="{D3F79582-CBA6-4D3C-A6F8-40AE6CBEFC26}" type="presParOf" srcId="{8E27CE9B-2C0C-4C5F-AECE-1D2C3F9D12B8}" destId="{A007C06F-C797-4306-A22B-5AA604E173A0}" srcOrd="0" destOrd="0" presId="urn:microsoft.com/office/officeart/2005/8/layout/venn2"/>
    <dgm:cxn modelId="{F3DBB277-A32F-4709-B848-87395CACBE0C}" type="presParOf" srcId="{8E27CE9B-2C0C-4C5F-AECE-1D2C3F9D12B8}" destId="{D6F4305A-340D-4DC5-98F5-6A87B1846BFB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CFA3FB-76CA-4BFA-9473-2742164239AF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AEC1A33-7179-4B56-95AF-7E5196E429A8}" type="pres">
      <dgm:prSet presAssocID="{2ACFA3FB-76CA-4BFA-9473-2742164239A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34179-88FE-4305-B5E9-B3CE81F43878}" type="presOf" srcId="{2ACFA3FB-76CA-4BFA-9473-2742164239AF}" destId="{BAEC1A33-7179-4B56-95AF-7E5196E429A8}" srcOrd="0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EBE688-186B-4D95-954D-9507DF9142C0}" type="doc">
      <dgm:prSet loTypeId="urn:microsoft.com/office/officeart/2005/8/layout/venn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0F1683-11C3-4A66-B503-19B96F4DB540}">
      <dgm:prSet phldrT="[Текст]" custT="1"/>
      <dgm:spPr/>
      <dgm:t>
        <a:bodyPr/>
        <a:lstStyle/>
        <a:p>
          <a:r>
            <a:rPr lang="ru-RU" sz="1200" b="1" u="sng" dirty="0" smtClean="0">
              <a:solidFill>
                <a:srgbClr val="FF0000"/>
              </a:solidFill>
            </a:rPr>
            <a:t>РППС: </a:t>
          </a:r>
          <a:r>
            <a:rPr lang="ru-RU" sz="1200" b="1" u="none" dirty="0" smtClean="0">
              <a:solidFill>
                <a:schemeClr val="tx1"/>
              </a:solidFill>
            </a:rPr>
            <a:t>дидактические игры по темам (ПДД, ОБЖ),дорожные знаки, макет дороги.</a:t>
          </a:r>
          <a:r>
            <a:rPr lang="ru-RU" sz="1200" b="1" u="sng" dirty="0" smtClean="0">
              <a:solidFill>
                <a:srgbClr val="FF0000"/>
              </a:solidFill>
            </a:rPr>
            <a:t> Атрибуты для с-р игры: </a:t>
          </a:r>
          <a:r>
            <a:rPr lang="ru-RU" sz="1200" b="1" u="none" dirty="0" smtClean="0">
              <a:solidFill>
                <a:schemeClr val="tx1"/>
              </a:solidFill>
            </a:rPr>
            <a:t>рули, шапочки с изображением различного транспорта, напольные конструкторы</a:t>
          </a:r>
          <a:r>
            <a:rPr lang="ru-RU" sz="1200" b="1" u="sng" dirty="0" smtClean="0">
              <a:solidFill>
                <a:srgbClr val="FF0000"/>
              </a:solidFill>
            </a:rPr>
            <a:t> </a:t>
          </a:r>
          <a:endParaRPr lang="ru-RU" sz="1200" b="1" u="sng" dirty="0">
            <a:solidFill>
              <a:srgbClr val="FF0000"/>
            </a:solidFill>
          </a:endParaRPr>
        </a:p>
      </dgm:t>
    </dgm:pt>
    <dgm:pt modelId="{466A73BD-4455-4E87-BA05-7CF798CE0704}" type="parTrans" cxnId="{336F09DE-723E-4BBB-AC51-AC8C6D8AA20C}">
      <dgm:prSet/>
      <dgm:spPr/>
      <dgm:t>
        <a:bodyPr/>
        <a:lstStyle/>
        <a:p>
          <a:endParaRPr lang="ru-RU"/>
        </a:p>
      </dgm:t>
    </dgm:pt>
    <dgm:pt modelId="{507D23DD-181F-40FE-8D4F-1D7B63847888}" type="sibTrans" cxnId="{336F09DE-723E-4BBB-AC51-AC8C6D8AA20C}">
      <dgm:prSet/>
      <dgm:spPr/>
      <dgm:t>
        <a:bodyPr/>
        <a:lstStyle/>
        <a:p>
          <a:endParaRPr lang="ru-RU"/>
        </a:p>
      </dgm:t>
    </dgm:pt>
    <dgm:pt modelId="{AA5FD9A4-2AD4-4E6D-B6ED-4A99AE17D7BC}">
      <dgm:prSet phldrT="[Текст]" custT="1"/>
      <dgm:spPr/>
      <dgm:t>
        <a:bodyPr/>
        <a:lstStyle/>
        <a:p>
          <a:r>
            <a:rPr lang="ru-RU" sz="1200" b="1" u="sng" dirty="0" smtClean="0">
              <a:solidFill>
                <a:srgbClr val="FF0000"/>
              </a:solidFill>
            </a:rPr>
            <a:t>Варианты профессий: </a:t>
          </a:r>
          <a:r>
            <a:rPr lang="ru-RU" sz="1200" b="1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строитель, инженер, водитель, пожарный, автослесарь, сотрудник МЧС</a:t>
          </a:r>
          <a:endParaRPr lang="ru-RU" sz="1200" b="1" u="non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27A5B1-F71B-4CF2-846D-A0C2DD3DD249}" type="parTrans" cxnId="{17B4FE13-F789-44C6-9155-8802EEF715C2}">
      <dgm:prSet/>
      <dgm:spPr/>
      <dgm:t>
        <a:bodyPr/>
        <a:lstStyle/>
        <a:p>
          <a:endParaRPr lang="ru-RU"/>
        </a:p>
      </dgm:t>
    </dgm:pt>
    <dgm:pt modelId="{E47ADBC3-DD1A-4C04-A397-1B8AF6838461}" type="sibTrans" cxnId="{17B4FE13-F789-44C6-9155-8802EEF715C2}">
      <dgm:prSet/>
      <dgm:spPr/>
      <dgm:t>
        <a:bodyPr/>
        <a:lstStyle/>
        <a:p>
          <a:endParaRPr lang="ru-RU"/>
        </a:p>
      </dgm:t>
    </dgm:pt>
    <dgm:pt modelId="{7E2861D1-840A-429B-AF90-409868A3D8CA}">
      <dgm:prSet phldrT="[Текст]" custT="1"/>
      <dgm:spPr/>
      <dgm:t>
        <a:bodyPr/>
        <a:lstStyle/>
        <a:p>
          <a:r>
            <a:rPr lang="ru-RU" sz="1200" b="1" u="sng" dirty="0" smtClean="0">
              <a:solidFill>
                <a:srgbClr val="FF0000"/>
              </a:solidFill>
            </a:rPr>
            <a:t>Центры сюжетно-ролевой игры: </a:t>
          </a:r>
          <a:r>
            <a:rPr lang="ru-RU" sz="1200" b="1" u="none" dirty="0" smtClean="0">
              <a:solidFill>
                <a:schemeClr val="tx1"/>
              </a:solidFill>
            </a:rPr>
            <a:t>стройка, парковка, пожарная охрана</a:t>
          </a:r>
          <a:r>
            <a:rPr lang="ru-RU" sz="1200" b="1" u="sng" dirty="0" smtClean="0">
              <a:solidFill>
                <a:schemeClr val="tx1"/>
              </a:solidFill>
            </a:rPr>
            <a:t>. </a:t>
          </a:r>
          <a:r>
            <a:rPr lang="ru-RU" sz="1200" b="1" u="sng" dirty="0" smtClean="0">
              <a:solidFill>
                <a:srgbClr val="FF0000"/>
              </a:solidFill>
            </a:rPr>
            <a:t>Центры конструирования: </a:t>
          </a:r>
          <a:r>
            <a:rPr lang="ru-RU" sz="1200" b="1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я строитель, центр безопасности, центр дорожной безопасности</a:t>
          </a:r>
          <a:endParaRPr lang="ru-RU" sz="12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1DD4878-35E2-4200-9503-C6138D3BA062}" type="parTrans" cxnId="{60FCD209-9450-405F-A08C-CD880926F8ED}">
      <dgm:prSet/>
      <dgm:spPr/>
      <dgm:t>
        <a:bodyPr/>
        <a:lstStyle/>
        <a:p>
          <a:endParaRPr lang="ru-RU"/>
        </a:p>
      </dgm:t>
    </dgm:pt>
    <dgm:pt modelId="{0E755F44-C7C7-4659-BB1D-800E392665E1}" type="sibTrans" cxnId="{60FCD209-9450-405F-A08C-CD880926F8ED}">
      <dgm:prSet/>
      <dgm:spPr/>
      <dgm:t>
        <a:bodyPr/>
        <a:lstStyle/>
        <a:p>
          <a:endParaRPr lang="ru-RU"/>
        </a:p>
      </dgm:t>
    </dgm:pt>
    <dgm:pt modelId="{0486EBF8-3F60-4EF5-8632-367D2BE5CAC7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FF0000"/>
              </a:solidFill>
            </a:rPr>
            <a:t>Тип профессии: </a:t>
          </a:r>
          <a:r>
            <a:rPr lang="ru-RU" sz="2000" b="1" u="none" dirty="0" smtClean="0">
              <a:solidFill>
                <a:schemeClr val="tx1"/>
              </a:solidFill>
            </a:rPr>
            <a:t>Человек-техника</a:t>
          </a:r>
          <a:endParaRPr lang="ru-RU" sz="2000" b="1" u="sng" dirty="0">
            <a:solidFill>
              <a:srgbClr val="FF0000"/>
            </a:solidFill>
          </a:endParaRPr>
        </a:p>
      </dgm:t>
    </dgm:pt>
    <dgm:pt modelId="{7488A87D-9B41-472F-B259-9BFD200A52AC}" type="parTrans" cxnId="{19581C1F-B801-4A6F-9A3A-3ACB016387AD}">
      <dgm:prSet/>
      <dgm:spPr/>
      <dgm:t>
        <a:bodyPr/>
        <a:lstStyle/>
        <a:p>
          <a:endParaRPr lang="ru-RU"/>
        </a:p>
      </dgm:t>
    </dgm:pt>
    <dgm:pt modelId="{61B92441-167D-442C-B47E-0ED6A70967D0}" type="sibTrans" cxnId="{19581C1F-B801-4A6F-9A3A-3ACB016387AD}">
      <dgm:prSet/>
      <dgm:spPr/>
      <dgm:t>
        <a:bodyPr/>
        <a:lstStyle/>
        <a:p>
          <a:endParaRPr lang="ru-RU"/>
        </a:p>
      </dgm:t>
    </dgm:pt>
    <dgm:pt modelId="{D384DB83-0565-4237-A415-E56D81831131}" type="pres">
      <dgm:prSet presAssocID="{52EBE688-186B-4D95-954D-9507DF9142C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193F46-2762-4FED-9454-0DE1D958C9CD}" type="pres">
      <dgm:prSet presAssocID="{52EBE688-186B-4D95-954D-9507DF9142C0}" presName="comp1" presStyleCnt="0"/>
      <dgm:spPr/>
    </dgm:pt>
    <dgm:pt modelId="{84709AE5-B188-4803-B07B-85EEF843DA97}" type="pres">
      <dgm:prSet presAssocID="{52EBE688-186B-4D95-954D-9507DF9142C0}" presName="circle1" presStyleLbl="node1" presStyleIdx="0" presStyleCnt="4" custScaleX="133333"/>
      <dgm:spPr/>
      <dgm:t>
        <a:bodyPr/>
        <a:lstStyle/>
        <a:p>
          <a:endParaRPr lang="ru-RU"/>
        </a:p>
      </dgm:t>
    </dgm:pt>
    <dgm:pt modelId="{F07AC0A1-9BC8-4E24-85F3-978EC2119BA4}" type="pres">
      <dgm:prSet presAssocID="{52EBE688-186B-4D95-954D-9507DF9142C0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7B828-2791-40E8-A01D-808C55F5ECCB}" type="pres">
      <dgm:prSet presAssocID="{52EBE688-186B-4D95-954D-9507DF9142C0}" presName="comp2" presStyleCnt="0"/>
      <dgm:spPr/>
    </dgm:pt>
    <dgm:pt modelId="{C7083956-EE1D-4FA6-84EF-43A8412A4692}" type="pres">
      <dgm:prSet presAssocID="{52EBE688-186B-4D95-954D-9507DF9142C0}" presName="circle2" presStyleLbl="node1" presStyleIdx="1" presStyleCnt="4" custScaleX="166667" custScaleY="87500"/>
      <dgm:spPr/>
      <dgm:t>
        <a:bodyPr/>
        <a:lstStyle/>
        <a:p>
          <a:endParaRPr lang="ru-RU"/>
        </a:p>
      </dgm:t>
    </dgm:pt>
    <dgm:pt modelId="{F2A22333-FA64-4A1D-B346-087016048CD8}" type="pres">
      <dgm:prSet presAssocID="{52EBE688-186B-4D95-954D-9507DF9142C0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10079-FAFC-47E0-9317-4305D7AE5719}" type="pres">
      <dgm:prSet presAssocID="{52EBE688-186B-4D95-954D-9507DF9142C0}" presName="comp3" presStyleCnt="0"/>
      <dgm:spPr/>
    </dgm:pt>
    <dgm:pt modelId="{BF67D511-4524-4368-9094-4EA69B27EECC}" type="pres">
      <dgm:prSet presAssocID="{52EBE688-186B-4D95-954D-9507DF9142C0}" presName="circle3" presStyleLbl="node1" presStyleIdx="2" presStyleCnt="4" custScaleX="138890" custScaleY="90972"/>
      <dgm:spPr/>
      <dgm:t>
        <a:bodyPr/>
        <a:lstStyle/>
        <a:p>
          <a:endParaRPr lang="ru-RU"/>
        </a:p>
      </dgm:t>
    </dgm:pt>
    <dgm:pt modelId="{75303FF7-FDA0-42CC-88F4-F2485C91F16E}" type="pres">
      <dgm:prSet presAssocID="{52EBE688-186B-4D95-954D-9507DF9142C0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DF43C-60B0-4F5B-8BA6-F3D46870B9E0}" type="pres">
      <dgm:prSet presAssocID="{52EBE688-186B-4D95-954D-9507DF9142C0}" presName="comp4" presStyleCnt="0"/>
      <dgm:spPr/>
    </dgm:pt>
    <dgm:pt modelId="{0FD80E81-EB6F-415C-A687-A67CCBC23BEC}" type="pres">
      <dgm:prSet presAssocID="{52EBE688-186B-4D95-954D-9507DF9142C0}" presName="circle4" presStyleLbl="node1" presStyleIdx="3" presStyleCnt="4" custScaleX="125001" custScaleY="54817"/>
      <dgm:spPr/>
      <dgm:t>
        <a:bodyPr/>
        <a:lstStyle/>
        <a:p>
          <a:endParaRPr lang="ru-RU"/>
        </a:p>
      </dgm:t>
    </dgm:pt>
    <dgm:pt modelId="{7EDEC108-9813-43FB-95E6-450967CB829C}" type="pres">
      <dgm:prSet presAssocID="{52EBE688-186B-4D95-954D-9507DF9142C0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CD209-9450-405F-A08C-CD880926F8ED}" srcId="{52EBE688-186B-4D95-954D-9507DF9142C0}" destId="{7E2861D1-840A-429B-AF90-409868A3D8CA}" srcOrd="2" destOrd="0" parTransId="{D1DD4878-35E2-4200-9503-C6138D3BA062}" sibTransId="{0E755F44-C7C7-4659-BB1D-800E392665E1}"/>
    <dgm:cxn modelId="{336F09DE-723E-4BBB-AC51-AC8C6D8AA20C}" srcId="{52EBE688-186B-4D95-954D-9507DF9142C0}" destId="{C30F1683-11C3-4A66-B503-19B96F4DB540}" srcOrd="0" destOrd="0" parTransId="{466A73BD-4455-4E87-BA05-7CF798CE0704}" sibTransId="{507D23DD-181F-40FE-8D4F-1D7B63847888}"/>
    <dgm:cxn modelId="{9B55E028-60EF-4F7D-AB1B-C8B91D9F3D18}" type="presOf" srcId="{7E2861D1-840A-429B-AF90-409868A3D8CA}" destId="{BF67D511-4524-4368-9094-4EA69B27EECC}" srcOrd="0" destOrd="0" presId="urn:microsoft.com/office/officeart/2005/8/layout/venn2"/>
    <dgm:cxn modelId="{61B81D51-D9EE-4DEE-886C-794B7AFB9028}" type="presOf" srcId="{7E2861D1-840A-429B-AF90-409868A3D8CA}" destId="{75303FF7-FDA0-42CC-88F4-F2485C91F16E}" srcOrd="1" destOrd="0" presId="urn:microsoft.com/office/officeart/2005/8/layout/venn2"/>
    <dgm:cxn modelId="{1567496C-93FD-4DC6-B4CB-5A7D8CC35BF2}" type="presOf" srcId="{AA5FD9A4-2AD4-4E6D-B6ED-4A99AE17D7BC}" destId="{F2A22333-FA64-4A1D-B346-087016048CD8}" srcOrd="1" destOrd="0" presId="urn:microsoft.com/office/officeart/2005/8/layout/venn2"/>
    <dgm:cxn modelId="{30F30E01-BA03-4182-9FEB-4F78DA1670BF}" type="presOf" srcId="{AA5FD9A4-2AD4-4E6D-B6ED-4A99AE17D7BC}" destId="{C7083956-EE1D-4FA6-84EF-43A8412A4692}" srcOrd="0" destOrd="0" presId="urn:microsoft.com/office/officeart/2005/8/layout/venn2"/>
    <dgm:cxn modelId="{17B4FE13-F789-44C6-9155-8802EEF715C2}" srcId="{52EBE688-186B-4D95-954D-9507DF9142C0}" destId="{AA5FD9A4-2AD4-4E6D-B6ED-4A99AE17D7BC}" srcOrd="1" destOrd="0" parTransId="{A727A5B1-F71B-4CF2-846D-A0C2DD3DD249}" sibTransId="{E47ADBC3-DD1A-4C04-A397-1B8AF6838461}"/>
    <dgm:cxn modelId="{86024B97-F3D2-46B7-9D6C-76627CE224BD}" type="presOf" srcId="{C30F1683-11C3-4A66-B503-19B96F4DB540}" destId="{84709AE5-B188-4803-B07B-85EEF843DA97}" srcOrd="0" destOrd="0" presId="urn:microsoft.com/office/officeart/2005/8/layout/venn2"/>
    <dgm:cxn modelId="{E2EE2A3A-7861-4443-AADF-95B4017B46A1}" type="presOf" srcId="{52EBE688-186B-4D95-954D-9507DF9142C0}" destId="{D384DB83-0565-4237-A415-E56D81831131}" srcOrd="0" destOrd="0" presId="urn:microsoft.com/office/officeart/2005/8/layout/venn2"/>
    <dgm:cxn modelId="{1B411343-9784-4E8D-AB85-A8E822AA90D3}" type="presOf" srcId="{0486EBF8-3F60-4EF5-8632-367D2BE5CAC7}" destId="{7EDEC108-9813-43FB-95E6-450967CB829C}" srcOrd="1" destOrd="0" presId="urn:microsoft.com/office/officeart/2005/8/layout/venn2"/>
    <dgm:cxn modelId="{19581C1F-B801-4A6F-9A3A-3ACB016387AD}" srcId="{52EBE688-186B-4D95-954D-9507DF9142C0}" destId="{0486EBF8-3F60-4EF5-8632-367D2BE5CAC7}" srcOrd="3" destOrd="0" parTransId="{7488A87D-9B41-472F-B259-9BFD200A52AC}" sibTransId="{61B92441-167D-442C-B47E-0ED6A70967D0}"/>
    <dgm:cxn modelId="{340479D9-56A0-4BEA-800E-DE94285544AF}" type="presOf" srcId="{C30F1683-11C3-4A66-B503-19B96F4DB540}" destId="{F07AC0A1-9BC8-4E24-85F3-978EC2119BA4}" srcOrd="1" destOrd="0" presId="urn:microsoft.com/office/officeart/2005/8/layout/venn2"/>
    <dgm:cxn modelId="{987A2823-3367-4F2F-959B-D8F5E10696A1}" type="presOf" srcId="{0486EBF8-3F60-4EF5-8632-367D2BE5CAC7}" destId="{0FD80E81-EB6F-415C-A687-A67CCBC23BEC}" srcOrd="0" destOrd="0" presId="urn:microsoft.com/office/officeart/2005/8/layout/venn2"/>
    <dgm:cxn modelId="{5861E1DA-2166-4E48-AFCF-4B77873BA555}" type="presParOf" srcId="{D384DB83-0565-4237-A415-E56D81831131}" destId="{CA193F46-2762-4FED-9454-0DE1D958C9CD}" srcOrd="0" destOrd="0" presId="urn:microsoft.com/office/officeart/2005/8/layout/venn2"/>
    <dgm:cxn modelId="{1679EF5A-CB8D-4B91-8F49-9E442FB68B1D}" type="presParOf" srcId="{CA193F46-2762-4FED-9454-0DE1D958C9CD}" destId="{84709AE5-B188-4803-B07B-85EEF843DA97}" srcOrd="0" destOrd="0" presId="urn:microsoft.com/office/officeart/2005/8/layout/venn2"/>
    <dgm:cxn modelId="{077A8DC4-EAA0-4466-AA79-4C638C35CFC1}" type="presParOf" srcId="{CA193F46-2762-4FED-9454-0DE1D958C9CD}" destId="{F07AC0A1-9BC8-4E24-85F3-978EC2119BA4}" srcOrd="1" destOrd="0" presId="urn:microsoft.com/office/officeart/2005/8/layout/venn2"/>
    <dgm:cxn modelId="{1E5B1D63-F6B8-455F-BFBD-8B5EF63F8274}" type="presParOf" srcId="{D384DB83-0565-4237-A415-E56D81831131}" destId="{B137B828-2791-40E8-A01D-808C55F5ECCB}" srcOrd="1" destOrd="0" presId="urn:microsoft.com/office/officeart/2005/8/layout/venn2"/>
    <dgm:cxn modelId="{33AA1E7A-62D8-485C-9A37-9D849C6F0A33}" type="presParOf" srcId="{B137B828-2791-40E8-A01D-808C55F5ECCB}" destId="{C7083956-EE1D-4FA6-84EF-43A8412A4692}" srcOrd="0" destOrd="0" presId="urn:microsoft.com/office/officeart/2005/8/layout/venn2"/>
    <dgm:cxn modelId="{CDF1D7D3-E9C2-4D39-A5AB-AD3F986D44F0}" type="presParOf" srcId="{B137B828-2791-40E8-A01D-808C55F5ECCB}" destId="{F2A22333-FA64-4A1D-B346-087016048CD8}" srcOrd="1" destOrd="0" presId="urn:microsoft.com/office/officeart/2005/8/layout/venn2"/>
    <dgm:cxn modelId="{724BB671-9E88-4F73-A182-2FC93BE63078}" type="presParOf" srcId="{D384DB83-0565-4237-A415-E56D81831131}" destId="{CBD10079-FAFC-47E0-9317-4305D7AE5719}" srcOrd="2" destOrd="0" presId="urn:microsoft.com/office/officeart/2005/8/layout/venn2"/>
    <dgm:cxn modelId="{91F82B9F-8D46-4594-AE02-3580F9CFDFDF}" type="presParOf" srcId="{CBD10079-FAFC-47E0-9317-4305D7AE5719}" destId="{BF67D511-4524-4368-9094-4EA69B27EECC}" srcOrd="0" destOrd="0" presId="urn:microsoft.com/office/officeart/2005/8/layout/venn2"/>
    <dgm:cxn modelId="{B22F7AAC-53FE-4278-8E4D-A5481A5099B7}" type="presParOf" srcId="{CBD10079-FAFC-47E0-9317-4305D7AE5719}" destId="{75303FF7-FDA0-42CC-88F4-F2485C91F16E}" srcOrd="1" destOrd="0" presId="urn:microsoft.com/office/officeart/2005/8/layout/venn2"/>
    <dgm:cxn modelId="{B6AF96E7-CC48-4B97-8A4D-CD8A5CC02A87}" type="presParOf" srcId="{D384DB83-0565-4237-A415-E56D81831131}" destId="{838DF43C-60B0-4F5B-8BA6-F3D46870B9E0}" srcOrd="3" destOrd="0" presId="urn:microsoft.com/office/officeart/2005/8/layout/venn2"/>
    <dgm:cxn modelId="{1466045F-AF95-43A9-A477-3CC50EA392C7}" type="presParOf" srcId="{838DF43C-60B0-4F5B-8BA6-F3D46870B9E0}" destId="{0FD80E81-EB6F-415C-A687-A67CCBC23BEC}" srcOrd="0" destOrd="0" presId="urn:microsoft.com/office/officeart/2005/8/layout/venn2"/>
    <dgm:cxn modelId="{F8FFA4C1-6258-479A-8CE8-61269A11AC63}" type="presParOf" srcId="{838DF43C-60B0-4F5B-8BA6-F3D46870B9E0}" destId="{7EDEC108-9813-43FB-95E6-450967CB829C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9C451FE-AEF5-474C-8B6F-AD1F0AF370CC}" type="doc">
      <dgm:prSet loTypeId="urn:microsoft.com/office/officeart/2005/8/layout/venn2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5D4EB63-6647-4088-9A3F-97A1F6429CF7}">
      <dgm:prSet phldrT="[Текст]" custT="1"/>
      <dgm:spPr/>
      <dgm:t>
        <a:bodyPr/>
        <a:lstStyle/>
        <a:p>
          <a:pPr algn="ctr"/>
          <a:r>
            <a:rPr lang="ru-RU" sz="1100" b="1" u="sng" dirty="0" smtClean="0">
              <a:solidFill>
                <a:srgbClr val="FF0000"/>
              </a:solidFill>
            </a:rPr>
            <a:t>РППС: Театр: </a:t>
          </a:r>
          <a:r>
            <a:rPr lang="ru-RU" sz="1100" b="1" u="none" dirty="0" smtClean="0">
              <a:solidFill>
                <a:schemeClr val="tx1"/>
              </a:solidFill>
            </a:rPr>
            <a:t>ширмы,  разные виды театров.</a:t>
          </a:r>
          <a:r>
            <a:rPr lang="ru-RU" sz="1100" b="1" u="sng" dirty="0" smtClean="0">
              <a:solidFill>
                <a:srgbClr val="FF0000"/>
              </a:solidFill>
            </a:rPr>
            <a:t> Музыкальная зона: </a:t>
          </a:r>
          <a:r>
            <a:rPr lang="ru-RU" sz="1100" b="1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муз. инструменты, </a:t>
          </a:r>
          <a:r>
            <a:rPr lang="ru-RU" sz="1100" b="1" u="none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д</a:t>
          </a:r>
          <a:r>
            <a:rPr lang="ru-RU" sz="1100" b="1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/и на развитие муз. способностей. </a:t>
          </a:r>
          <a:r>
            <a:rPr lang="ru-RU" sz="1100" b="1" u="sng" dirty="0" smtClean="0">
              <a:solidFill>
                <a:srgbClr val="FF0000"/>
              </a:solidFill>
            </a:rPr>
            <a:t>Худ. зона: </a:t>
          </a:r>
          <a:r>
            <a:rPr lang="ru-RU" sz="1100" b="1" u="none" dirty="0" smtClean="0">
              <a:solidFill>
                <a:schemeClr val="tx1"/>
              </a:solidFill>
            </a:rPr>
            <a:t>карандаши, мелки, краски, бумага. </a:t>
          </a:r>
          <a:r>
            <a:rPr lang="ru-RU" sz="1100" b="1" u="sng" dirty="0" smtClean="0">
              <a:solidFill>
                <a:srgbClr val="FF0000"/>
              </a:solidFill>
            </a:rPr>
            <a:t>Лит-ная зона:  </a:t>
          </a:r>
          <a:r>
            <a:rPr lang="ru-RU" sz="1100" b="1" u="none" dirty="0" smtClean="0">
              <a:solidFill>
                <a:schemeClr val="tx1"/>
              </a:solidFill>
            </a:rPr>
            <a:t>худ-ная лит-ра по возрасту, сюжетные картины, картотеки с речевым материалом. </a:t>
          </a:r>
          <a:r>
            <a:rPr lang="ru-RU" sz="1100" b="1" u="sng" dirty="0" smtClean="0">
              <a:solidFill>
                <a:srgbClr val="FF0000"/>
              </a:solidFill>
            </a:rPr>
            <a:t>Творческая зона: </a:t>
          </a:r>
          <a:r>
            <a:rPr lang="ru-RU" sz="1100" b="1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наборы для декора, деко-ная бумага, клей, разные виды тканей и пр.</a:t>
          </a:r>
          <a:endParaRPr lang="ru-RU" sz="1100" b="1" u="none" dirty="0">
            <a:solidFill>
              <a:schemeClr val="tx1"/>
            </a:solidFill>
          </a:endParaRPr>
        </a:p>
      </dgm:t>
    </dgm:pt>
    <dgm:pt modelId="{59113D91-419E-493B-AAC8-C7895093F668}" type="parTrans" cxnId="{A3533FF4-BD82-4756-9F57-B6CE9D086ACA}">
      <dgm:prSet/>
      <dgm:spPr/>
      <dgm:t>
        <a:bodyPr/>
        <a:lstStyle/>
        <a:p>
          <a:endParaRPr lang="ru-RU"/>
        </a:p>
      </dgm:t>
    </dgm:pt>
    <dgm:pt modelId="{18436C3C-D684-4E4D-868D-8D51FD8B4C34}" type="sibTrans" cxnId="{A3533FF4-BD82-4756-9F57-B6CE9D086ACA}">
      <dgm:prSet/>
      <dgm:spPr/>
      <dgm:t>
        <a:bodyPr/>
        <a:lstStyle/>
        <a:p>
          <a:endParaRPr lang="ru-RU"/>
        </a:p>
      </dgm:t>
    </dgm:pt>
    <dgm:pt modelId="{EA5B2C72-AFF1-4051-AE19-7928C8621721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solidFill>
                <a:srgbClr val="FF0000"/>
              </a:solidFill>
            </a:rPr>
            <a:t>Варианты профессий: </a:t>
          </a:r>
          <a:r>
            <a:rPr lang="ru-RU" sz="1400" b="1" u="none" dirty="0" smtClean="0">
              <a:solidFill>
                <a:schemeClr val="tx1"/>
              </a:solidFill>
            </a:rPr>
            <a:t>художник, дизайнеры помещений, одежды ландшафта, музыкант, декоратор, актер, гример, костюмер, бутафор, звукооператор и тд.</a:t>
          </a:r>
          <a:endParaRPr lang="ru-RU" sz="1400" b="1" u="sng" dirty="0">
            <a:solidFill>
              <a:srgbClr val="FF0000"/>
            </a:solidFill>
          </a:endParaRPr>
        </a:p>
      </dgm:t>
    </dgm:pt>
    <dgm:pt modelId="{493D830D-9F49-4E2A-9B62-22FEBDB42983}" type="parTrans" cxnId="{9233F4D7-90B4-4080-B45C-41BA24A1FB74}">
      <dgm:prSet/>
      <dgm:spPr/>
      <dgm:t>
        <a:bodyPr/>
        <a:lstStyle/>
        <a:p>
          <a:endParaRPr lang="ru-RU"/>
        </a:p>
      </dgm:t>
    </dgm:pt>
    <dgm:pt modelId="{A7E49E05-40D2-4F67-AF5A-4287AB251C2C}" type="sibTrans" cxnId="{9233F4D7-90B4-4080-B45C-41BA24A1FB74}">
      <dgm:prSet/>
      <dgm:spPr/>
      <dgm:t>
        <a:bodyPr/>
        <a:lstStyle/>
        <a:p>
          <a:endParaRPr lang="ru-RU"/>
        </a:p>
      </dgm:t>
    </dgm:pt>
    <dgm:pt modelId="{5EF3280D-EB50-4E6A-A251-DC2DC259EE45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rgbClr val="FF0000"/>
              </a:solidFill>
            </a:rPr>
            <a:t>Варианты центров: </a:t>
          </a:r>
          <a:r>
            <a:rPr lang="ru-RU" sz="1400" b="1" u="none" dirty="0" smtClean="0">
              <a:solidFill>
                <a:schemeClr val="tx1"/>
              </a:solidFill>
            </a:rPr>
            <a:t>цирк, театр,ателье, дизайнеры, я художник, рисуем вместе, моя мастерская, музыкального творчества</a:t>
          </a:r>
          <a:endParaRPr lang="ru-RU" sz="1400" b="1" u="sng" dirty="0">
            <a:solidFill>
              <a:srgbClr val="FF0000"/>
            </a:solidFill>
          </a:endParaRPr>
        </a:p>
      </dgm:t>
    </dgm:pt>
    <dgm:pt modelId="{A1878BAE-B2DE-4AA7-9182-6F55D3F0B8A8}" type="parTrans" cxnId="{9DC921C0-BD57-42AF-B78E-176E3F4A280D}">
      <dgm:prSet/>
      <dgm:spPr/>
      <dgm:t>
        <a:bodyPr/>
        <a:lstStyle/>
        <a:p>
          <a:endParaRPr lang="ru-RU"/>
        </a:p>
      </dgm:t>
    </dgm:pt>
    <dgm:pt modelId="{DE9E8CDE-2DC9-414C-848E-9C952D4B044B}" type="sibTrans" cxnId="{9DC921C0-BD57-42AF-B78E-176E3F4A280D}">
      <dgm:prSet/>
      <dgm:spPr/>
      <dgm:t>
        <a:bodyPr/>
        <a:lstStyle/>
        <a:p>
          <a:endParaRPr lang="ru-RU"/>
        </a:p>
      </dgm:t>
    </dgm:pt>
    <dgm:pt modelId="{56B62B9D-41AE-4AA4-BE3D-C4760C679CB4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FF0000"/>
              </a:solidFill>
            </a:rPr>
            <a:t>Тип профессии: </a:t>
          </a:r>
          <a:r>
            <a:rPr lang="ru-RU" sz="2000" b="0" u="none" dirty="0" smtClean="0">
              <a:solidFill>
                <a:srgbClr val="FF0000"/>
              </a:solidFill>
            </a:rPr>
            <a:t> </a:t>
          </a:r>
          <a:r>
            <a:rPr lang="ru-RU" sz="1700" b="1" u="none" dirty="0" smtClean="0">
              <a:solidFill>
                <a:schemeClr val="tx1"/>
              </a:solidFill>
            </a:rPr>
            <a:t>Человек-художественный образ </a:t>
          </a:r>
          <a:endParaRPr lang="ru-RU" sz="1700" b="1" u="sng" dirty="0">
            <a:solidFill>
              <a:srgbClr val="FF0000"/>
            </a:solidFill>
          </a:endParaRPr>
        </a:p>
      </dgm:t>
    </dgm:pt>
    <dgm:pt modelId="{DE21630A-39E2-41C3-A9BF-1C6404DD626D}" type="parTrans" cxnId="{64024201-9DAB-45FF-AC68-2BD60A9B95F8}">
      <dgm:prSet/>
      <dgm:spPr/>
      <dgm:t>
        <a:bodyPr/>
        <a:lstStyle/>
        <a:p>
          <a:endParaRPr lang="ru-RU"/>
        </a:p>
      </dgm:t>
    </dgm:pt>
    <dgm:pt modelId="{50F2367C-06EF-48D2-A247-614CC6749BA4}" type="sibTrans" cxnId="{64024201-9DAB-45FF-AC68-2BD60A9B95F8}">
      <dgm:prSet/>
      <dgm:spPr/>
      <dgm:t>
        <a:bodyPr/>
        <a:lstStyle/>
        <a:p>
          <a:endParaRPr lang="ru-RU"/>
        </a:p>
      </dgm:t>
    </dgm:pt>
    <dgm:pt modelId="{A59AFF58-07B1-4236-A3D0-0DB1FBCA4688}" type="pres">
      <dgm:prSet presAssocID="{A9C451FE-AEF5-474C-8B6F-AD1F0AF370C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F876E-C374-4DEE-B29F-50B19F67AD83}" type="pres">
      <dgm:prSet presAssocID="{A9C451FE-AEF5-474C-8B6F-AD1F0AF370CC}" presName="comp1" presStyleCnt="0"/>
      <dgm:spPr/>
    </dgm:pt>
    <dgm:pt modelId="{FCD86738-081B-476A-9972-4564171E8BD5}" type="pres">
      <dgm:prSet presAssocID="{A9C451FE-AEF5-474C-8B6F-AD1F0AF370CC}" presName="circle1" presStyleLbl="node1" presStyleIdx="0" presStyleCnt="4" custScaleX="137634"/>
      <dgm:spPr/>
      <dgm:t>
        <a:bodyPr/>
        <a:lstStyle/>
        <a:p>
          <a:endParaRPr lang="ru-RU"/>
        </a:p>
      </dgm:t>
    </dgm:pt>
    <dgm:pt modelId="{F881BFCC-D348-40A1-B8EA-CA5D13C384D6}" type="pres">
      <dgm:prSet presAssocID="{A9C451FE-AEF5-474C-8B6F-AD1F0AF370C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856B3-5EB9-4108-BD60-B8D32BA72964}" type="pres">
      <dgm:prSet presAssocID="{A9C451FE-AEF5-474C-8B6F-AD1F0AF370CC}" presName="comp2" presStyleCnt="0"/>
      <dgm:spPr/>
    </dgm:pt>
    <dgm:pt modelId="{7AED3148-1568-4504-90B2-1CF05CECAC0A}" type="pres">
      <dgm:prSet presAssocID="{A9C451FE-AEF5-474C-8B6F-AD1F0AF370CC}" presName="circle2" presStyleLbl="node1" presStyleIdx="1" presStyleCnt="4" custScaleX="166667" custScaleY="84896"/>
      <dgm:spPr/>
      <dgm:t>
        <a:bodyPr/>
        <a:lstStyle/>
        <a:p>
          <a:endParaRPr lang="ru-RU"/>
        </a:p>
      </dgm:t>
    </dgm:pt>
    <dgm:pt modelId="{E362168D-6FC6-4724-9600-00EC038C64BF}" type="pres">
      <dgm:prSet presAssocID="{A9C451FE-AEF5-474C-8B6F-AD1F0AF370C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05236-3D85-4CD8-ACDC-B680CC9BB07A}" type="pres">
      <dgm:prSet presAssocID="{A9C451FE-AEF5-474C-8B6F-AD1F0AF370CC}" presName="comp3" presStyleCnt="0"/>
      <dgm:spPr/>
    </dgm:pt>
    <dgm:pt modelId="{46F5E31E-134F-4AA2-946A-547BD0F52731}" type="pres">
      <dgm:prSet presAssocID="{A9C451FE-AEF5-474C-8B6F-AD1F0AF370CC}" presName="circle3" presStyleLbl="node1" presStyleIdx="2" presStyleCnt="4" custScaleX="125001" custScaleY="70139"/>
      <dgm:spPr/>
      <dgm:t>
        <a:bodyPr/>
        <a:lstStyle/>
        <a:p>
          <a:endParaRPr lang="ru-RU"/>
        </a:p>
      </dgm:t>
    </dgm:pt>
    <dgm:pt modelId="{4162E7FD-587E-4268-9E17-CB9DE6744B84}" type="pres">
      <dgm:prSet presAssocID="{A9C451FE-AEF5-474C-8B6F-AD1F0AF370C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4C15D-EE45-40FD-9B3C-AB43A9C37180}" type="pres">
      <dgm:prSet presAssocID="{A9C451FE-AEF5-474C-8B6F-AD1F0AF370CC}" presName="comp4" presStyleCnt="0"/>
      <dgm:spPr/>
    </dgm:pt>
    <dgm:pt modelId="{FE7C40E9-6874-4821-9A85-9361FE33562D}" type="pres">
      <dgm:prSet presAssocID="{A9C451FE-AEF5-474C-8B6F-AD1F0AF370CC}" presName="circle4" presStyleLbl="node1" presStyleIdx="3" presStyleCnt="4" custScaleX="140626" custScaleY="71874"/>
      <dgm:spPr/>
      <dgm:t>
        <a:bodyPr/>
        <a:lstStyle/>
        <a:p>
          <a:endParaRPr lang="ru-RU"/>
        </a:p>
      </dgm:t>
    </dgm:pt>
    <dgm:pt modelId="{88CBEEC2-62F2-4468-9461-E2E836515AD9}" type="pres">
      <dgm:prSet presAssocID="{A9C451FE-AEF5-474C-8B6F-AD1F0AF370C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024201-9DAB-45FF-AC68-2BD60A9B95F8}" srcId="{A9C451FE-AEF5-474C-8B6F-AD1F0AF370CC}" destId="{56B62B9D-41AE-4AA4-BE3D-C4760C679CB4}" srcOrd="3" destOrd="0" parTransId="{DE21630A-39E2-41C3-A9BF-1C6404DD626D}" sibTransId="{50F2367C-06EF-48D2-A247-614CC6749BA4}"/>
    <dgm:cxn modelId="{2E82804B-C65C-4F06-A1A8-A27202032886}" type="presOf" srcId="{5EF3280D-EB50-4E6A-A251-DC2DC259EE45}" destId="{4162E7FD-587E-4268-9E17-CB9DE6744B84}" srcOrd="1" destOrd="0" presId="urn:microsoft.com/office/officeart/2005/8/layout/venn2"/>
    <dgm:cxn modelId="{9233F4D7-90B4-4080-B45C-41BA24A1FB74}" srcId="{A9C451FE-AEF5-474C-8B6F-AD1F0AF370CC}" destId="{EA5B2C72-AFF1-4051-AE19-7928C8621721}" srcOrd="1" destOrd="0" parTransId="{493D830D-9F49-4E2A-9B62-22FEBDB42983}" sibTransId="{A7E49E05-40D2-4F67-AF5A-4287AB251C2C}"/>
    <dgm:cxn modelId="{9DC921C0-BD57-42AF-B78E-176E3F4A280D}" srcId="{A9C451FE-AEF5-474C-8B6F-AD1F0AF370CC}" destId="{5EF3280D-EB50-4E6A-A251-DC2DC259EE45}" srcOrd="2" destOrd="0" parTransId="{A1878BAE-B2DE-4AA7-9182-6F55D3F0B8A8}" sibTransId="{DE9E8CDE-2DC9-414C-848E-9C952D4B044B}"/>
    <dgm:cxn modelId="{A3533FF4-BD82-4756-9F57-B6CE9D086ACA}" srcId="{A9C451FE-AEF5-474C-8B6F-AD1F0AF370CC}" destId="{15D4EB63-6647-4088-9A3F-97A1F6429CF7}" srcOrd="0" destOrd="0" parTransId="{59113D91-419E-493B-AAC8-C7895093F668}" sibTransId="{18436C3C-D684-4E4D-868D-8D51FD8B4C34}"/>
    <dgm:cxn modelId="{DF79F7CE-E50C-4E7B-A277-B7486C876D1F}" type="presOf" srcId="{15D4EB63-6647-4088-9A3F-97A1F6429CF7}" destId="{F881BFCC-D348-40A1-B8EA-CA5D13C384D6}" srcOrd="1" destOrd="0" presId="urn:microsoft.com/office/officeart/2005/8/layout/venn2"/>
    <dgm:cxn modelId="{28ED184F-B82D-4E17-BDAA-C3CDD2617514}" type="presOf" srcId="{56B62B9D-41AE-4AA4-BE3D-C4760C679CB4}" destId="{FE7C40E9-6874-4821-9A85-9361FE33562D}" srcOrd="0" destOrd="0" presId="urn:microsoft.com/office/officeart/2005/8/layout/venn2"/>
    <dgm:cxn modelId="{6AB28916-9096-4C23-98B9-B7D0E2B3EC18}" type="presOf" srcId="{EA5B2C72-AFF1-4051-AE19-7928C8621721}" destId="{E362168D-6FC6-4724-9600-00EC038C64BF}" srcOrd="1" destOrd="0" presId="urn:microsoft.com/office/officeart/2005/8/layout/venn2"/>
    <dgm:cxn modelId="{0A7D02DC-696B-4429-9003-2C82F341AA2C}" type="presOf" srcId="{A9C451FE-AEF5-474C-8B6F-AD1F0AF370CC}" destId="{A59AFF58-07B1-4236-A3D0-0DB1FBCA4688}" srcOrd="0" destOrd="0" presId="urn:microsoft.com/office/officeart/2005/8/layout/venn2"/>
    <dgm:cxn modelId="{DF9B04C3-5027-46E1-8BD4-73FABB337A9F}" type="presOf" srcId="{EA5B2C72-AFF1-4051-AE19-7928C8621721}" destId="{7AED3148-1568-4504-90B2-1CF05CECAC0A}" srcOrd="0" destOrd="0" presId="urn:microsoft.com/office/officeart/2005/8/layout/venn2"/>
    <dgm:cxn modelId="{01BC8EAE-DD59-45F0-BD2F-F701D0CBF7CA}" type="presOf" srcId="{15D4EB63-6647-4088-9A3F-97A1F6429CF7}" destId="{FCD86738-081B-476A-9972-4564171E8BD5}" srcOrd="0" destOrd="0" presId="urn:microsoft.com/office/officeart/2005/8/layout/venn2"/>
    <dgm:cxn modelId="{6D1670B2-ABAD-4742-A96E-413E6C135E2D}" type="presOf" srcId="{5EF3280D-EB50-4E6A-A251-DC2DC259EE45}" destId="{46F5E31E-134F-4AA2-946A-547BD0F52731}" srcOrd="0" destOrd="0" presId="urn:microsoft.com/office/officeart/2005/8/layout/venn2"/>
    <dgm:cxn modelId="{509D4CD4-5E02-4105-B1CB-D234FF9B2F00}" type="presOf" srcId="{56B62B9D-41AE-4AA4-BE3D-C4760C679CB4}" destId="{88CBEEC2-62F2-4468-9461-E2E836515AD9}" srcOrd="1" destOrd="0" presId="urn:microsoft.com/office/officeart/2005/8/layout/venn2"/>
    <dgm:cxn modelId="{8A5E6826-43E8-4719-BC59-6CFD9CA54AE9}" type="presParOf" srcId="{A59AFF58-07B1-4236-A3D0-0DB1FBCA4688}" destId="{782F876E-C374-4DEE-B29F-50B19F67AD83}" srcOrd="0" destOrd="0" presId="urn:microsoft.com/office/officeart/2005/8/layout/venn2"/>
    <dgm:cxn modelId="{EAFB7107-024C-42A6-A77A-247E225ED954}" type="presParOf" srcId="{782F876E-C374-4DEE-B29F-50B19F67AD83}" destId="{FCD86738-081B-476A-9972-4564171E8BD5}" srcOrd="0" destOrd="0" presId="urn:microsoft.com/office/officeart/2005/8/layout/venn2"/>
    <dgm:cxn modelId="{EFFED438-B4B6-4ECB-BD1A-1F842CED03BA}" type="presParOf" srcId="{782F876E-C374-4DEE-B29F-50B19F67AD83}" destId="{F881BFCC-D348-40A1-B8EA-CA5D13C384D6}" srcOrd="1" destOrd="0" presId="urn:microsoft.com/office/officeart/2005/8/layout/venn2"/>
    <dgm:cxn modelId="{3A34CA80-2CE3-442E-B08B-B94CF3204C7A}" type="presParOf" srcId="{A59AFF58-07B1-4236-A3D0-0DB1FBCA4688}" destId="{D1D856B3-5EB9-4108-BD60-B8D32BA72964}" srcOrd="1" destOrd="0" presId="urn:microsoft.com/office/officeart/2005/8/layout/venn2"/>
    <dgm:cxn modelId="{D0F8515F-6802-4115-8063-B6BE97F1B3FE}" type="presParOf" srcId="{D1D856B3-5EB9-4108-BD60-B8D32BA72964}" destId="{7AED3148-1568-4504-90B2-1CF05CECAC0A}" srcOrd="0" destOrd="0" presId="urn:microsoft.com/office/officeart/2005/8/layout/venn2"/>
    <dgm:cxn modelId="{9452251B-7C70-42FE-BA5A-10CAE9C0FA75}" type="presParOf" srcId="{D1D856B3-5EB9-4108-BD60-B8D32BA72964}" destId="{E362168D-6FC6-4724-9600-00EC038C64BF}" srcOrd="1" destOrd="0" presId="urn:microsoft.com/office/officeart/2005/8/layout/venn2"/>
    <dgm:cxn modelId="{D51033AC-0FBC-4DB0-BED6-C0CE3483469C}" type="presParOf" srcId="{A59AFF58-07B1-4236-A3D0-0DB1FBCA4688}" destId="{65D05236-3D85-4CD8-ACDC-B680CC9BB07A}" srcOrd="2" destOrd="0" presId="urn:microsoft.com/office/officeart/2005/8/layout/venn2"/>
    <dgm:cxn modelId="{9025711A-54A5-4119-8E50-0344A4FA28F0}" type="presParOf" srcId="{65D05236-3D85-4CD8-ACDC-B680CC9BB07A}" destId="{46F5E31E-134F-4AA2-946A-547BD0F52731}" srcOrd="0" destOrd="0" presId="urn:microsoft.com/office/officeart/2005/8/layout/venn2"/>
    <dgm:cxn modelId="{63B5D841-A03F-48E6-AFCD-8F9A692A2025}" type="presParOf" srcId="{65D05236-3D85-4CD8-ACDC-B680CC9BB07A}" destId="{4162E7FD-587E-4268-9E17-CB9DE6744B84}" srcOrd="1" destOrd="0" presId="urn:microsoft.com/office/officeart/2005/8/layout/venn2"/>
    <dgm:cxn modelId="{9E0012AF-6E44-4326-93D5-38A589ABF0BB}" type="presParOf" srcId="{A59AFF58-07B1-4236-A3D0-0DB1FBCA4688}" destId="{20D4C15D-EE45-40FD-9B3C-AB43A9C37180}" srcOrd="3" destOrd="0" presId="urn:microsoft.com/office/officeart/2005/8/layout/venn2"/>
    <dgm:cxn modelId="{A59ACCF9-4678-4D7A-9A6A-F0D2E569935D}" type="presParOf" srcId="{20D4C15D-EE45-40FD-9B3C-AB43A9C37180}" destId="{FE7C40E9-6874-4821-9A85-9361FE33562D}" srcOrd="0" destOrd="0" presId="urn:microsoft.com/office/officeart/2005/8/layout/venn2"/>
    <dgm:cxn modelId="{6B5BCC68-AAD9-4142-9F7E-1BB34FD0B17D}" type="presParOf" srcId="{20D4C15D-EE45-40FD-9B3C-AB43A9C37180}" destId="{88CBEEC2-62F2-4468-9461-E2E836515AD9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D7E1B3-750A-40B8-9B75-C4CC3B020086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B217E15-C6B7-48AB-8FB5-8AA255A45986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rgbClr val="FF0000"/>
              </a:solidFill>
            </a:rPr>
            <a:t>РППС: </a:t>
          </a:r>
          <a:r>
            <a:rPr lang="ru-RU" sz="1400" b="1" u="none" dirty="0" smtClean="0">
              <a:solidFill>
                <a:schemeClr val="tx1"/>
              </a:solidFill>
            </a:rPr>
            <a:t>наборы сюжетных картин с ПДД, макеты, знаки, макеты дороги; компьютеры, кассы, принтеры, документы</a:t>
          </a:r>
          <a:endParaRPr lang="ru-RU" sz="1400" b="1" u="sng" dirty="0">
            <a:solidFill>
              <a:srgbClr val="FF0000"/>
            </a:solidFill>
          </a:endParaRPr>
        </a:p>
      </dgm:t>
    </dgm:pt>
    <dgm:pt modelId="{1BF17AEA-F963-4027-9789-8EAFA72C8855}" type="parTrans" cxnId="{A0D0FEBB-28BE-4C8F-A821-3B5B20CC0D9A}">
      <dgm:prSet/>
      <dgm:spPr/>
      <dgm:t>
        <a:bodyPr/>
        <a:lstStyle/>
        <a:p>
          <a:endParaRPr lang="ru-RU"/>
        </a:p>
      </dgm:t>
    </dgm:pt>
    <dgm:pt modelId="{4092F978-3556-4F6B-B38B-D76779AFF0DA}" type="sibTrans" cxnId="{A0D0FEBB-28BE-4C8F-A821-3B5B20CC0D9A}">
      <dgm:prSet/>
      <dgm:spPr/>
      <dgm:t>
        <a:bodyPr/>
        <a:lstStyle/>
        <a:p>
          <a:endParaRPr lang="ru-RU"/>
        </a:p>
      </dgm:t>
    </dgm:pt>
    <dgm:pt modelId="{63682076-8ACA-4FC1-BF40-562D57DBEF11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rgbClr val="FF0000"/>
              </a:solidFill>
            </a:rPr>
            <a:t>Варианты профессий: </a:t>
          </a:r>
          <a:r>
            <a:rPr lang="ru-RU" sz="1400" b="1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водитель, сотрудник ГИБДД, работник парковки, регулировщик дорожного движения, работник банка, операционист-кассир</a:t>
          </a:r>
          <a:endParaRPr lang="ru-RU" sz="1400" b="1" u="sng" dirty="0">
            <a:solidFill>
              <a:srgbClr val="FF0000"/>
            </a:solidFill>
          </a:endParaRPr>
        </a:p>
      </dgm:t>
    </dgm:pt>
    <dgm:pt modelId="{DB8AF732-72E6-47E8-8C00-775EB470E1CF}" type="parTrans" cxnId="{C7EC8F36-AD50-466C-B5BA-D1B3063F83F6}">
      <dgm:prSet/>
      <dgm:spPr/>
      <dgm:t>
        <a:bodyPr/>
        <a:lstStyle/>
        <a:p>
          <a:endParaRPr lang="ru-RU"/>
        </a:p>
      </dgm:t>
    </dgm:pt>
    <dgm:pt modelId="{84E77BC7-38BB-4A3C-862E-814157FA8E8F}" type="sibTrans" cxnId="{C7EC8F36-AD50-466C-B5BA-D1B3063F83F6}">
      <dgm:prSet/>
      <dgm:spPr/>
      <dgm:t>
        <a:bodyPr/>
        <a:lstStyle/>
        <a:p>
          <a:endParaRPr lang="ru-RU"/>
        </a:p>
      </dgm:t>
    </dgm:pt>
    <dgm:pt modelId="{D3C156C0-3D2D-4C6F-9F77-7F99AC9D5211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FF0000"/>
              </a:solidFill>
            </a:rPr>
            <a:t>Центры с-р игры: </a:t>
          </a:r>
          <a:r>
            <a:rPr lang="ru-RU" sz="1600" b="1" u="none" dirty="0" smtClean="0">
              <a:solidFill>
                <a:schemeClr val="tx1"/>
              </a:solidFill>
            </a:rPr>
            <a:t>автошкола, служба ГИБДД, банк </a:t>
          </a:r>
          <a:endParaRPr lang="ru-RU" sz="1600" b="1" u="none" dirty="0">
            <a:solidFill>
              <a:schemeClr val="tx1"/>
            </a:solidFill>
          </a:endParaRPr>
        </a:p>
      </dgm:t>
    </dgm:pt>
    <dgm:pt modelId="{34E59C05-C547-4B5F-A5D6-CAC6C5562A24}" type="parTrans" cxnId="{BF3EE328-58B7-47A5-8B1B-1CDB8466A10C}">
      <dgm:prSet/>
      <dgm:spPr/>
      <dgm:t>
        <a:bodyPr/>
        <a:lstStyle/>
        <a:p>
          <a:endParaRPr lang="ru-RU"/>
        </a:p>
      </dgm:t>
    </dgm:pt>
    <dgm:pt modelId="{C95CE302-5138-4063-8792-FCF7EFCD81DC}" type="sibTrans" cxnId="{BF3EE328-58B7-47A5-8B1B-1CDB8466A10C}">
      <dgm:prSet/>
      <dgm:spPr/>
      <dgm:t>
        <a:bodyPr/>
        <a:lstStyle/>
        <a:p>
          <a:endParaRPr lang="ru-RU"/>
        </a:p>
      </dgm:t>
    </dgm:pt>
    <dgm:pt modelId="{3E3CB52A-DBBC-4FBF-90E6-BF23970D0A53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FF0000"/>
              </a:solidFill>
            </a:rPr>
            <a:t>Тип профессии: </a:t>
          </a:r>
          <a:r>
            <a:rPr lang="ru-RU" sz="2000" b="1" u="none" dirty="0" smtClean="0">
              <a:solidFill>
                <a:schemeClr val="tx1"/>
              </a:solidFill>
            </a:rPr>
            <a:t>Человек-знаковая система</a:t>
          </a:r>
          <a:endParaRPr lang="ru-RU" sz="2000" b="1" u="sng" dirty="0">
            <a:solidFill>
              <a:srgbClr val="FF0000"/>
            </a:solidFill>
          </a:endParaRPr>
        </a:p>
      </dgm:t>
    </dgm:pt>
    <dgm:pt modelId="{020ABD77-93AC-424E-9801-1BFA2191676A}" type="parTrans" cxnId="{FBAEC574-08EE-44EA-8C0C-7431D98BDE2C}">
      <dgm:prSet/>
      <dgm:spPr/>
      <dgm:t>
        <a:bodyPr/>
        <a:lstStyle/>
        <a:p>
          <a:endParaRPr lang="ru-RU"/>
        </a:p>
      </dgm:t>
    </dgm:pt>
    <dgm:pt modelId="{3F7E270E-1A15-43A6-882A-D5EC12D425DE}" type="sibTrans" cxnId="{FBAEC574-08EE-44EA-8C0C-7431D98BDE2C}">
      <dgm:prSet/>
      <dgm:spPr/>
      <dgm:t>
        <a:bodyPr/>
        <a:lstStyle/>
        <a:p>
          <a:endParaRPr lang="ru-RU"/>
        </a:p>
      </dgm:t>
    </dgm:pt>
    <dgm:pt modelId="{19FE46FC-0F0D-46B7-9C19-407FA483E662}" type="pres">
      <dgm:prSet presAssocID="{90D7E1B3-750A-40B8-9B75-C4CC3B02008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B3B3E9-69BD-474D-A925-705FCE2D3225}" type="pres">
      <dgm:prSet presAssocID="{90D7E1B3-750A-40B8-9B75-C4CC3B020086}" presName="comp1" presStyleCnt="0"/>
      <dgm:spPr/>
    </dgm:pt>
    <dgm:pt modelId="{E6C5EB33-FF28-4E3A-9F5A-6FB876079CA6}" type="pres">
      <dgm:prSet presAssocID="{90D7E1B3-750A-40B8-9B75-C4CC3B020086}" presName="circle1" presStyleLbl="node1" presStyleIdx="0" presStyleCnt="4" custScaleX="133333"/>
      <dgm:spPr/>
      <dgm:t>
        <a:bodyPr/>
        <a:lstStyle/>
        <a:p>
          <a:endParaRPr lang="ru-RU"/>
        </a:p>
      </dgm:t>
    </dgm:pt>
    <dgm:pt modelId="{68B6E1D6-FBB7-4434-9895-37F3609E7C24}" type="pres">
      <dgm:prSet presAssocID="{90D7E1B3-750A-40B8-9B75-C4CC3B02008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DC5FC-C224-487D-91B7-DE0DE29767EA}" type="pres">
      <dgm:prSet presAssocID="{90D7E1B3-750A-40B8-9B75-C4CC3B020086}" presName="comp2" presStyleCnt="0"/>
      <dgm:spPr/>
    </dgm:pt>
    <dgm:pt modelId="{D81B8142-9226-40EF-BADE-B89B92501F4D}" type="pres">
      <dgm:prSet presAssocID="{90D7E1B3-750A-40B8-9B75-C4CC3B020086}" presName="circle2" presStyleLbl="node1" presStyleIdx="1" presStyleCnt="4" custScaleX="127605" custScaleY="100521"/>
      <dgm:spPr/>
      <dgm:t>
        <a:bodyPr/>
        <a:lstStyle/>
        <a:p>
          <a:endParaRPr lang="ru-RU"/>
        </a:p>
      </dgm:t>
    </dgm:pt>
    <dgm:pt modelId="{31863BBE-D1E1-4E58-815B-F3222BB9DCDE}" type="pres">
      <dgm:prSet presAssocID="{90D7E1B3-750A-40B8-9B75-C4CC3B02008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BC237-7E1E-4A09-BAB5-A4CE74921C66}" type="pres">
      <dgm:prSet presAssocID="{90D7E1B3-750A-40B8-9B75-C4CC3B020086}" presName="comp3" presStyleCnt="0"/>
      <dgm:spPr/>
    </dgm:pt>
    <dgm:pt modelId="{B6E260B7-AFE7-442B-A84F-4D0D6F7C6F23}" type="pres">
      <dgm:prSet presAssocID="{90D7E1B3-750A-40B8-9B75-C4CC3B020086}" presName="circle3" presStyleLbl="node1" presStyleIdx="2" presStyleCnt="4" custScaleY="77083"/>
      <dgm:spPr/>
      <dgm:t>
        <a:bodyPr/>
        <a:lstStyle/>
        <a:p>
          <a:endParaRPr lang="ru-RU"/>
        </a:p>
      </dgm:t>
    </dgm:pt>
    <dgm:pt modelId="{55517AB5-8959-4C00-9DB3-893BFCB04F68}" type="pres">
      <dgm:prSet presAssocID="{90D7E1B3-750A-40B8-9B75-C4CC3B02008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E6D06-11C7-4A7C-8E95-DBDFD933879B}" type="pres">
      <dgm:prSet presAssocID="{90D7E1B3-750A-40B8-9B75-C4CC3B020086}" presName="comp4" presStyleCnt="0"/>
      <dgm:spPr/>
    </dgm:pt>
    <dgm:pt modelId="{59F44672-87C3-4328-86C9-440AA22C460A}" type="pres">
      <dgm:prSet presAssocID="{90D7E1B3-750A-40B8-9B75-C4CC3B020086}" presName="circle4" presStyleLbl="node1" presStyleIdx="3" presStyleCnt="4" custScaleX="140626" custScaleY="61458"/>
      <dgm:spPr/>
      <dgm:t>
        <a:bodyPr/>
        <a:lstStyle/>
        <a:p>
          <a:endParaRPr lang="ru-RU"/>
        </a:p>
      </dgm:t>
    </dgm:pt>
    <dgm:pt modelId="{22D8F832-D4FB-4BDE-860D-40E2753B3988}" type="pres">
      <dgm:prSet presAssocID="{90D7E1B3-750A-40B8-9B75-C4CC3B02008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02604-68D8-4238-8ED7-32AF08C3B9BF}" type="presOf" srcId="{3E3CB52A-DBBC-4FBF-90E6-BF23970D0A53}" destId="{59F44672-87C3-4328-86C9-440AA22C460A}" srcOrd="0" destOrd="0" presId="urn:microsoft.com/office/officeart/2005/8/layout/venn2"/>
    <dgm:cxn modelId="{8D14A255-BCA2-4A36-B02B-BD1911ABD5C7}" type="presOf" srcId="{90D7E1B3-750A-40B8-9B75-C4CC3B020086}" destId="{19FE46FC-0F0D-46B7-9C19-407FA483E662}" srcOrd="0" destOrd="0" presId="urn:microsoft.com/office/officeart/2005/8/layout/venn2"/>
    <dgm:cxn modelId="{726C1665-6172-4463-BC04-D83068ABB326}" type="presOf" srcId="{D3C156C0-3D2D-4C6F-9F77-7F99AC9D5211}" destId="{B6E260B7-AFE7-442B-A84F-4D0D6F7C6F23}" srcOrd="0" destOrd="0" presId="urn:microsoft.com/office/officeart/2005/8/layout/venn2"/>
    <dgm:cxn modelId="{4AED6947-9EE0-4A2E-9AF7-ABBA7C6BA193}" type="presOf" srcId="{D3C156C0-3D2D-4C6F-9F77-7F99AC9D5211}" destId="{55517AB5-8959-4C00-9DB3-893BFCB04F68}" srcOrd="1" destOrd="0" presId="urn:microsoft.com/office/officeart/2005/8/layout/venn2"/>
    <dgm:cxn modelId="{31B7B738-8E82-463E-89D0-0F5DE29B026F}" type="presOf" srcId="{63682076-8ACA-4FC1-BF40-562D57DBEF11}" destId="{31863BBE-D1E1-4E58-815B-F3222BB9DCDE}" srcOrd="1" destOrd="0" presId="urn:microsoft.com/office/officeart/2005/8/layout/venn2"/>
    <dgm:cxn modelId="{A0D0FEBB-28BE-4C8F-A821-3B5B20CC0D9A}" srcId="{90D7E1B3-750A-40B8-9B75-C4CC3B020086}" destId="{5B217E15-C6B7-48AB-8FB5-8AA255A45986}" srcOrd="0" destOrd="0" parTransId="{1BF17AEA-F963-4027-9789-8EAFA72C8855}" sibTransId="{4092F978-3556-4F6B-B38B-D76779AFF0DA}"/>
    <dgm:cxn modelId="{FBAEC574-08EE-44EA-8C0C-7431D98BDE2C}" srcId="{90D7E1B3-750A-40B8-9B75-C4CC3B020086}" destId="{3E3CB52A-DBBC-4FBF-90E6-BF23970D0A53}" srcOrd="3" destOrd="0" parTransId="{020ABD77-93AC-424E-9801-1BFA2191676A}" sibTransId="{3F7E270E-1A15-43A6-882A-D5EC12D425DE}"/>
    <dgm:cxn modelId="{EE7DF748-24A7-42A0-8F86-55E29D644B05}" type="presOf" srcId="{63682076-8ACA-4FC1-BF40-562D57DBEF11}" destId="{D81B8142-9226-40EF-BADE-B89B92501F4D}" srcOrd="0" destOrd="0" presId="urn:microsoft.com/office/officeart/2005/8/layout/venn2"/>
    <dgm:cxn modelId="{007B37EE-5995-4EC3-BA96-8904385CF0D6}" type="presOf" srcId="{3E3CB52A-DBBC-4FBF-90E6-BF23970D0A53}" destId="{22D8F832-D4FB-4BDE-860D-40E2753B3988}" srcOrd="1" destOrd="0" presId="urn:microsoft.com/office/officeart/2005/8/layout/venn2"/>
    <dgm:cxn modelId="{04C1E64F-7D7A-41A4-9709-65AF06E3C713}" type="presOf" srcId="{5B217E15-C6B7-48AB-8FB5-8AA255A45986}" destId="{68B6E1D6-FBB7-4434-9895-37F3609E7C24}" srcOrd="1" destOrd="0" presId="urn:microsoft.com/office/officeart/2005/8/layout/venn2"/>
    <dgm:cxn modelId="{BF3EE328-58B7-47A5-8B1B-1CDB8466A10C}" srcId="{90D7E1B3-750A-40B8-9B75-C4CC3B020086}" destId="{D3C156C0-3D2D-4C6F-9F77-7F99AC9D5211}" srcOrd="2" destOrd="0" parTransId="{34E59C05-C547-4B5F-A5D6-CAC6C5562A24}" sibTransId="{C95CE302-5138-4063-8792-FCF7EFCD81DC}"/>
    <dgm:cxn modelId="{6CFAF33B-1A1F-47B5-AD0B-315EAF1811E4}" type="presOf" srcId="{5B217E15-C6B7-48AB-8FB5-8AA255A45986}" destId="{E6C5EB33-FF28-4E3A-9F5A-6FB876079CA6}" srcOrd="0" destOrd="0" presId="urn:microsoft.com/office/officeart/2005/8/layout/venn2"/>
    <dgm:cxn modelId="{C7EC8F36-AD50-466C-B5BA-D1B3063F83F6}" srcId="{90D7E1B3-750A-40B8-9B75-C4CC3B020086}" destId="{63682076-8ACA-4FC1-BF40-562D57DBEF11}" srcOrd="1" destOrd="0" parTransId="{DB8AF732-72E6-47E8-8C00-775EB470E1CF}" sibTransId="{84E77BC7-38BB-4A3C-862E-814157FA8E8F}"/>
    <dgm:cxn modelId="{C57FDE36-4AD3-41B2-9761-9695CD897D93}" type="presParOf" srcId="{19FE46FC-0F0D-46B7-9C19-407FA483E662}" destId="{B2B3B3E9-69BD-474D-A925-705FCE2D3225}" srcOrd="0" destOrd="0" presId="urn:microsoft.com/office/officeart/2005/8/layout/venn2"/>
    <dgm:cxn modelId="{81617F23-12CB-45B6-B629-116C9E831EDE}" type="presParOf" srcId="{B2B3B3E9-69BD-474D-A925-705FCE2D3225}" destId="{E6C5EB33-FF28-4E3A-9F5A-6FB876079CA6}" srcOrd="0" destOrd="0" presId="urn:microsoft.com/office/officeart/2005/8/layout/venn2"/>
    <dgm:cxn modelId="{8E40E028-D1FB-4816-AF5A-194005B89C2E}" type="presParOf" srcId="{B2B3B3E9-69BD-474D-A925-705FCE2D3225}" destId="{68B6E1D6-FBB7-4434-9895-37F3609E7C24}" srcOrd="1" destOrd="0" presId="urn:microsoft.com/office/officeart/2005/8/layout/venn2"/>
    <dgm:cxn modelId="{9046927F-0B82-4D74-A7A4-F019D2B68176}" type="presParOf" srcId="{19FE46FC-0F0D-46B7-9C19-407FA483E662}" destId="{AD7DC5FC-C224-487D-91B7-DE0DE29767EA}" srcOrd="1" destOrd="0" presId="urn:microsoft.com/office/officeart/2005/8/layout/venn2"/>
    <dgm:cxn modelId="{3F3BF215-7610-4B29-9EFE-4F01EDA56FB6}" type="presParOf" srcId="{AD7DC5FC-C224-487D-91B7-DE0DE29767EA}" destId="{D81B8142-9226-40EF-BADE-B89B92501F4D}" srcOrd="0" destOrd="0" presId="urn:microsoft.com/office/officeart/2005/8/layout/venn2"/>
    <dgm:cxn modelId="{A63F0A7A-A6D2-4F4B-8175-008D74E16E93}" type="presParOf" srcId="{AD7DC5FC-C224-487D-91B7-DE0DE29767EA}" destId="{31863BBE-D1E1-4E58-815B-F3222BB9DCDE}" srcOrd="1" destOrd="0" presId="urn:microsoft.com/office/officeart/2005/8/layout/venn2"/>
    <dgm:cxn modelId="{4B6CDAE7-F6B9-49BA-AEA7-AA3C769BDD45}" type="presParOf" srcId="{19FE46FC-0F0D-46B7-9C19-407FA483E662}" destId="{E91BC237-7E1E-4A09-BAB5-A4CE74921C66}" srcOrd="2" destOrd="0" presId="urn:microsoft.com/office/officeart/2005/8/layout/venn2"/>
    <dgm:cxn modelId="{1C4A9F15-EEF4-47B6-9DA9-1A1178D7FD5A}" type="presParOf" srcId="{E91BC237-7E1E-4A09-BAB5-A4CE74921C66}" destId="{B6E260B7-AFE7-442B-A84F-4D0D6F7C6F23}" srcOrd="0" destOrd="0" presId="urn:microsoft.com/office/officeart/2005/8/layout/venn2"/>
    <dgm:cxn modelId="{5004DC16-0347-434A-92E5-535BF4B4B787}" type="presParOf" srcId="{E91BC237-7E1E-4A09-BAB5-A4CE74921C66}" destId="{55517AB5-8959-4C00-9DB3-893BFCB04F68}" srcOrd="1" destOrd="0" presId="urn:microsoft.com/office/officeart/2005/8/layout/venn2"/>
    <dgm:cxn modelId="{30E3E3EF-7610-4F6F-9B1F-2C225CAE815D}" type="presParOf" srcId="{19FE46FC-0F0D-46B7-9C19-407FA483E662}" destId="{6BCE6D06-11C7-4A7C-8E95-DBDFD933879B}" srcOrd="3" destOrd="0" presId="urn:microsoft.com/office/officeart/2005/8/layout/venn2"/>
    <dgm:cxn modelId="{54080A1C-FD63-45F4-AF7D-2441B36D1F50}" type="presParOf" srcId="{6BCE6D06-11C7-4A7C-8E95-DBDFD933879B}" destId="{59F44672-87C3-4328-86C9-440AA22C460A}" srcOrd="0" destOrd="0" presId="urn:microsoft.com/office/officeart/2005/8/layout/venn2"/>
    <dgm:cxn modelId="{D41E75DF-9C3F-44FB-9AA0-41C5FA6B2B07}" type="presParOf" srcId="{6BCE6D06-11C7-4A7C-8E95-DBDFD933879B}" destId="{22D8F832-D4FB-4BDE-860D-40E2753B3988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87EC86C-8BAE-4BE2-8FF4-2588D2C925F1}" type="doc">
      <dgm:prSet loTypeId="urn:microsoft.com/office/officeart/2005/8/layout/venn2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304C04C-2BA8-42D4-9A7F-46273A94491B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rgbClr val="FF0000"/>
              </a:solidFill>
            </a:rPr>
            <a:t>РППС: </a:t>
          </a:r>
          <a:r>
            <a:rPr lang="ru-RU" sz="1400" b="1" u="none" dirty="0" smtClean="0">
              <a:solidFill>
                <a:schemeClr val="tx1"/>
              </a:solidFill>
            </a:rPr>
            <a:t>защитная одежда, природный материал, бросовый материал, технический материал, картотеки опытов-экспериментов</a:t>
          </a:r>
          <a:endParaRPr lang="ru-RU" sz="1400" b="1" u="sng" dirty="0">
            <a:solidFill>
              <a:srgbClr val="FF0000"/>
            </a:solidFill>
          </a:endParaRPr>
        </a:p>
      </dgm:t>
    </dgm:pt>
    <dgm:pt modelId="{AC2083BF-DA27-46D2-AF6C-6628FD1DB26B}" type="parTrans" cxnId="{CF4C6243-E088-4C29-8E07-BA39A2AE0D31}">
      <dgm:prSet/>
      <dgm:spPr/>
      <dgm:t>
        <a:bodyPr/>
        <a:lstStyle/>
        <a:p>
          <a:endParaRPr lang="ru-RU"/>
        </a:p>
      </dgm:t>
    </dgm:pt>
    <dgm:pt modelId="{5C23121A-D11C-454F-B2AE-5D34814CCFDF}" type="sibTrans" cxnId="{CF4C6243-E088-4C29-8E07-BA39A2AE0D31}">
      <dgm:prSet/>
      <dgm:spPr/>
      <dgm:t>
        <a:bodyPr/>
        <a:lstStyle/>
        <a:p>
          <a:endParaRPr lang="ru-RU"/>
        </a:p>
      </dgm:t>
    </dgm:pt>
    <dgm:pt modelId="{772C97DF-92E5-4156-9D65-55F878455113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rgbClr val="FF0000"/>
              </a:solidFill>
            </a:rPr>
            <a:t>Варианты профессий: </a:t>
          </a:r>
          <a:r>
            <a:rPr lang="ru-RU" sz="1400" b="1" u="none" dirty="0" smtClean="0">
              <a:solidFill>
                <a:schemeClr val="tx1"/>
              </a:solidFill>
            </a:rPr>
            <a:t>эколог, химик, биолог, зоолог, фермер, ветеринар, сотрудник гидрометеоцентра</a:t>
          </a:r>
          <a:endParaRPr lang="ru-RU" sz="1400" b="1" u="sng" dirty="0">
            <a:solidFill>
              <a:srgbClr val="FF0000"/>
            </a:solidFill>
          </a:endParaRPr>
        </a:p>
      </dgm:t>
    </dgm:pt>
    <dgm:pt modelId="{A068A6D2-B088-4607-ACA5-2A0F23242D94}" type="parTrans" cxnId="{64CF7495-7470-44ED-A0D5-577E795E2781}">
      <dgm:prSet/>
      <dgm:spPr/>
      <dgm:t>
        <a:bodyPr/>
        <a:lstStyle/>
        <a:p>
          <a:endParaRPr lang="ru-RU"/>
        </a:p>
      </dgm:t>
    </dgm:pt>
    <dgm:pt modelId="{8DF3AE59-6E4E-469D-9F8F-3DCD5FBEE39E}" type="sibTrans" cxnId="{64CF7495-7470-44ED-A0D5-577E795E2781}">
      <dgm:prSet/>
      <dgm:spPr/>
      <dgm:t>
        <a:bodyPr/>
        <a:lstStyle/>
        <a:p>
          <a:endParaRPr lang="ru-RU"/>
        </a:p>
      </dgm:t>
    </dgm:pt>
    <dgm:pt modelId="{BF66FD7B-4E82-4C39-9F10-4ACE16446551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rgbClr val="FF0000"/>
              </a:solidFill>
            </a:rPr>
            <a:t>Центры активности: </a:t>
          </a:r>
          <a:r>
            <a:rPr lang="ru-RU" sz="1400" b="1" u="none" dirty="0" smtClean="0">
              <a:solidFill>
                <a:schemeClr val="tx1"/>
              </a:solidFill>
            </a:rPr>
            <a:t>метеоцентр, ферма, птицефабрика, юный эколог, моя лаборатория</a:t>
          </a:r>
          <a:endParaRPr lang="ru-RU" sz="1400" b="1" u="sng" dirty="0">
            <a:solidFill>
              <a:srgbClr val="FF0000"/>
            </a:solidFill>
          </a:endParaRPr>
        </a:p>
      </dgm:t>
    </dgm:pt>
    <dgm:pt modelId="{2B01D78F-AC5C-4DAD-A3E3-27C6C8693675}" type="parTrans" cxnId="{677CBA41-75A9-443B-AEF6-D6F1BB7E3015}">
      <dgm:prSet/>
      <dgm:spPr/>
      <dgm:t>
        <a:bodyPr/>
        <a:lstStyle/>
        <a:p>
          <a:endParaRPr lang="ru-RU"/>
        </a:p>
      </dgm:t>
    </dgm:pt>
    <dgm:pt modelId="{5E67FE12-78B3-4478-8083-EEB5E08C408B}" type="sibTrans" cxnId="{677CBA41-75A9-443B-AEF6-D6F1BB7E3015}">
      <dgm:prSet/>
      <dgm:spPr/>
      <dgm:t>
        <a:bodyPr/>
        <a:lstStyle/>
        <a:p>
          <a:endParaRPr lang="ru-RU"/>
        </a:p>
      </dgm:t>
    </dgm:pt>
    <dgm:pt modelId="{7FF213D9-346A-4E43-A479-8F3357D2F00A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FF0000"/>
              </a:solidFill>
            </a:rPr>
            <a:t>Тип профессии: </a:t>
          </a:r>
          <a:r>
            <a:rPr lang="ru-RU" sz="2000" b="1" u="none" dirty="0" smtClean="0">
              <a:solidFill>
                <a:schemeClr val="tx1"/>
              </a:solidFill>
            </a:rPr>
            <a:t>Человек-природа</a:t>
          </a:r>
          <a:endParaRPr lang="ru-RU" sz="2000" b="1" u="sng" dirty="0">
            <a:solidFill>
              <a:srgbClr val="FF0000"/>
            </a:solidFill>
          </a:endParaRPr>
        </a:p>
      </dgm:t>
    </dgm:pt>
    <dgm:pt modelId="{B7BBBD9C-10A4-4E3D-9FAE-2DE5432272F8}" type="parTrans" cxnId="{2C34144C-395C-40A9-BEBF-B1DEBEF7AACC}">
      <dgm:prSet/>
      <dgm:spPr/>
      <dgm:t>
        <a:bodyPr/>
        <a:lstStyle/>
        <a:p>
          <a:endParaRPr lang="ru-RU"/>
        </a:p>
      </dgm:t>
    </dgm:pt>
    <dgm:pt modelId="{A232964A-A641-4A55-BC17-47C474A97C6D}" type="sibTrans" cxnId="{2C34144C-395C-40A9-BEBF-B1DEBEF7AACC}">
      <dgm:prSet/>
      <dgm:spPr/>
      <dgm:t>
        <a:bodyPr/>
        <a:lstStyle/>
        <a:p>
          <a:endParaRPr lang="ru-RU"/>
        </a:p>
      </dgm:t>
    </dgm:pt>
    <dgm:pt modelId="{ABE616A7-65FC-4F14-9387-86932A5F21B9}" type="pres">
      <dgm:prSet presAssocID="{687EC86C-8BAE-4BE2-8FF4-2588D2C925F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C2920-9EFD-47B2-B092-13FD55B6418D}" type="pres">
      <dgm:prSet presAssocID="{687EC86C-8BAE-4BE2-8FF4-2588D2C925F1}" presName="comp1" presStyleCnt="0"/>
      <dgm:spPr/>
    </dgm:pt>
    <dgm:pt modelId="{0C708F96-5316-4406-ABB5-A4BF43978D72}" type="pres">
      <dgm:prSet presAssocID="{687EC86C-8BAE-4BE2-8FF4-2588D2C925F1}" presName="circle1" presStyleLbl="node1" presStyleIdx="0" presStyleCnt="4" custScaleX="133333"/>
      <dgm:spPr/>
      <dgm:t>
        <a:bodyPr/>
        <a:lstStyle/>
        <a:p>
          <a:endParaRPr lang="ru-RU"/>
        </a:p>
      </dgm:t>
    </dgm:pt>
    <dgm:pt modelId="{8257D6F1-D27A-4BBF-A1A8-0EE3B457EFC9}" type="pres">
      <dgm:prSet presAssocID="{687EC86C-8BAE-4BE2-8FF4-2588D2C925F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6CAE0-DEB7-49B6-8D1C-6F4AD96051F1}" type="pres">
      <dgm:prSet presAssocID="{687EC86C-8BAE-4BE2-8FF4-2588D2C925F1}" presName="comp2" presStyleCnt="0"/>
      <dgm:spPr/>
    </dgm:pt>
    <dgm:pt modelId="{8EA5E7FF-1D93-4AAC-B687-C0D448764B95}" type="pres">
      <dgm:prSet presAssocID="{687EC86C-8BAE-4BE2-8FF4-2588D2C925F1}" presName="circle2" presStyleLbl="node1" presStyleIdx="1" presStyleCnt="4" custScaleY="90105"/>
      <dgm:spPr/>
      <dgm:t>
        <a:bodyPr/>
        <a:lstStyle/>
        <a:p>
          <a:endParaRPr lang="ru-RU"/>
        </a:p>
      </dgm:t>
    </dgm:pt>
    <dgm:pt modelId="{8729526F-1218-413F-A854-BC5F92046A5E}" type="pres">
      <dgm:prSet presAssocID="{687EC86C-8BAE-4BE2-8FF4-2588D2C925F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4CB2-A514-4B92-93BC-7A9E2A89A565}" type="pres">
      <dgm:prSet presAssocID="{687EC86C-8BAE-4BE2-8FF4-2588D2C925F1}" presName="comp3" presStyleCnt="0"/>
      <dgm:spPr/>
    </dgm:pt>
    <dgm:pt modelId="{DC4AB1EB-4F29-4404-9096-9ACF3D273815}" type="pres">
      <dgm:prSet presAssocID="{687EC86C-8BAE-4BE2-8FF4-2588D2C925F1}" presName="circle3" presStyleLbl="node1" presStyleIdx="2" presStyleCnt="4" custScaleY="80556"/>
      <dgm:spPr/>
      <dgm:t>
        <a:bodyPr/>
        <a:lstStyle/>
        <a:p>
          <a:endParaRPr lang="ru-RU"/>
        </a:p>
      </dgm:t>
    </dgm:pt>
    <dgm:pt modelId="{452EF52C-526E-44A5-A9F7-38EF9D4E8D72}" type="pres">
      <dgm:prSet presAssocID="{687EC86C-8BAE-4BE2-8FF4-2588D2C925F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273B7-9721-48F9-8E2D-C0F7ECE51861}" type="pres">
      <dgm:prSet presAssocID="{687EC86C-8BAE-4BE2-8FF4-2588D2C925F1}" presName="comp4" presStyleCnt="0"/>
      <dgm:spPr/>
    </dgm:pt>
    <dgm:pt modelId="{5D7ACB68-A6AE-4DB7-92C4-68F0CA9E5CF4}" type="pres">
      <dgm:prSet presAssocID="{687EC86C-8BAE-4BE2-8FF4-2588D2C925F1}" presName="circle4" presStyleLbl="node1" presStyleIdx="3" presStyleCnt="4" custScaleY="45833"/>
      <dgm:spPr/>
      <dgm:t>
        <a:bodyPr/>
        <a:lstStyle/>
        <a:p>
          <a:endParaRPr lang="ru-RU"/>
        </a:p>
      </dgm:t>
    </dgm:pt>
    <dgm:pt modelId="{28723553-71E5-420C-A73B-F98C813D6FAB}" type="pres">
      <dgm:prSet presAssocID="{687EC86C-8BAE-4BE2-8FF4-2588D2C925F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CF7495-7470-44ED-A0D5-577E795E2781}" srcId="{687EC86C-8BAE-4BE2-8FF4-2588D2C925F1}" destId="{772C97DF-92E5-4156-9D65-55F878455113}" srcOrd="1" destOrd="0" parTransId="{A068A6D2-B088-4607-ACA5-2A0F23242D94}" sibTransId="{8DF3AE59-6E4E-469D-9F8F-3DCD5FBEE39E}"/>
    <dgm:cxn modelId="{F32A053D-B045-44EB-9BB3-D72BEA41C009}" type="presOf" srcId="{687EC86C-8BAE-4BE2-8FF4-2588D2C925F1}" destId="{ABE616A7-65FC-4F14-9387-86932A5F21B9}" srcOrd="0" destOrd="0" presId="urn:microsoft.com/office/officeart/2005/8/layout/venn2"/>
    <dgm:cxn modelId="{3BBC239A-DAD2-4E33-B985-F22FD15291E1}" type="presOf" srcId="{7FF213D9-346A-4E43-A479-8F3357D2F00A}" destId="{5D7ACB68-A6AE-4DB7-92C4-68F0CA9E5CF4}" srcOrd="0" destOrd="0" presId="urn:microsoft.com/office/officeart/2005/8/layout/venn2"/>
    <dgm:cxn modelId="{C8171669-F649-48A4-A386-CDC4664CE4F4}" type="presOf" srcId="{7FF213D9-346A-4E43-A479-8F3357D2F00A}" destId="{28723553-71E5-420C-A73B-F98C813D6FAB}" srcOrd="1" destOrd="0" presId="urn:microsoft.com/office/officeart/2005/8/layout/venn2"/>
    <dgm:cxn modelId="{DDC3EF65-DDE4-41D1-AB1A-D50682C3D3C3}" type="presOf" srcId="{BF66FD7B-4E82-4C39-9F10-4ACE16446551}" destId="{452EF52C-526E-44A5-A9F7-38EF9D4E8D72}" srcOrd="1" destOrd="0" presId="urn:microsoft.com/office/officeart/2005/8/layout/venn2"/>
    <dgm:cxn modelId="{0C3045F3-0889-431F-9ECA-4323AA867D55}" type="presOf" srcId="{772C97DF-92E5-4156-9D65-55F878455113}" destId="{8729526F-1218-413F-A854-BC5F92046A5E}" srcOrd="1" destOrd="0" presId="urn:microsoft.com/office/officeart/2005/8/layout/venn2"/>
    <dgm:cxn modelId="{CF4C6243-E088-4C29-8E07-BA39A2AE0D31}" srcId="{687EC86C-8BAE-4BE2-8FF4-2588D2C925F1}" destId="{4304C04C-2BA8-42D4-9A7F-46273A94491B}" srcOrd="0" destOrd="0" parTransId="{AC2083BF-DA27-46D2-AF6C-6628FD1DB26B}" sibTransId="{5C23121A-D11C-454F-B2AE-5D34814CCFDF}"/>
    <dgm:cxn modelId="{AC4D8BED-9814-4309-89C6-540CDCA3DCEF}" type="presOf" srcId="{4304C04C-2BA8-42D4-9A7F-46273A94491B}" destId="{0C708F96-5316-4406-ABB5-A4BF43978D72}" srcOrd="0" destOrd="0" presId="urn:microsoft.com/office/officeart/2005/8/layout/venn2"/>
    <dgm:cxn modelId="{677CBA41-75A9-443B-AEF6-D6F1BB7E3015}" srcId="{687EC86C-8BAE-4BE2-8FF4-2588D2C925F1}" destId="{BF66FD7B-4E82-4C39-9F10-4ACE16446551}" srcOrd="2" destOrd="0" parTransId="{2B01D78F-AC5C-4DAD-A3E3-27C6C8693675}" sibTransId="{5E67FE12-78B3-4478-8083-EEB5E08C408B}"/>
    <dgm:cxn modelId="{7E5E8522-9EC1-43A1-98C4-AA08AB7CF6F5}" type="presOf" srcId="{4304C04C-2BA8-42D4-9A7F-46273A94491B}" destId="{8257D6F1-D27A-4BBF-A1A8-0EE3B457EFC9}" srcOrd="1" destOrd="0" presId="urn:microsoft.com/office/officeart/2005/8/layout/venn2"/>
    <dgm:cxn modelId="{85E0D5BF-1441-4564-ACE2-03E9E6C5C18E}" type="presOf" srcId="{772C97DF-92E5-4156-9D65-55F878455113}" destId="{8EA5E7FF-1D93-4AAC-B687-C0D448764B95}" srcOrd="0" destOrd="0" presId="urn:microsoft.com/office/officeart/2005/8/layout/venn2"/>
    <dgm:cxn modelId="{2C34144C-395C-40A9-BEBF-B1DEBEF7AACC}" srcId="{687EC86C-8BAE-4BE2-8FF4-2588D2C925F1}" destId="{7FF213D9-346A-4E43-A479-8F3357D2F00A}" srcOrd="3" destOrd="0" parTransId="{B7BBBD9C-10A4-4E3D-9FAE-2DE5432272F8}" sibTransId="{A232964A-A641-4A55-BC17-47C474A97C6D}"/>
    <dgm:cxn modelId="{5B6540A7-C4C2-410E-A77F-AEAE0B29435C}" type="presOf" srcId="{BF66FD7B-4E82-4C39-9F10-4ACE16446551}" destId="{DC4AB1EB-4F29-4404-9096-9ACF3D273815}" srcOrd="0" destOrd="0" presId="urn:microsoft.com/office/officeart/2005/8/layout/venn2"/>
    <dgm:cxn modelId="{482009E6-9C0B-4EA4-89CD-CDDD6CA13B6D}" type="presParOf" srcId="{ABE616A7-65FC-4F14-9387-86932A5F21B9}" destId="{449C2920-9EFD-47B2-B092-13FD55B6418D}" srcOrd="0" destOrd="0" presId="urn:microsoft.com/office/officeart/2005/8/layout/venn2"/>
    <dgm:cxn modelId="{88829B55-0358-4147-92AA-9A319FF1A4C8}" type="presParOf" srcId="{449C2920-9EFD-47B2-B092-13FD55B6418D}" destId="{0C708F96-5316-4406-ABB5-A4BF43978D72}" srcOrd="0" destOrd="0" presId="urn:microsoft.com/office/officeart/2005/8/layout/venn2"/>
    <dgm:cxn modelId="{62C98A19-E572-4506-AB7C-CFCC9D21AFA8}" type="presParOf" srcId="{449C2920-9EFD-47B2-B092-13FD55B6418D}" destId="{8257D6F1-D27A-4BBF-A1A8-0EE3B457EFC9}" srcOrd="1" destOrd="0" presId="urn:microsoft.com/office/officeart/2005/8/layout/venn2"/>
    <dgm:cxn modelId="{32C55BBA-34F7-4282-A608-3808F78A165A}" type="presParOf" srcId="{ABE616A7-65FC-4F14-9387-86932A5F21B9}" destId="{50B6CAE0-DEB7-49B6-8D1C-6F4AD96051F1}" srcOrd="1" destOrd="0" presId="urn:microsoft.com/office/officeart/2005/8/layout/venn2"/>
    <dgm:cxn modelId="{C06B4094-990F-403E-8A61-6224DE24F607}" type="presParOf" srcId="{50B6CAE0-DEB7-49B6-8D1C-6F4AD96051F1}" destId="{8EA5E7FF-1D93-4AAC-B687-C0D448764B95}" srcOrd="0" destOrd="0" presId="urn:microsoft.com/office/officeart/2005/8/layout/venn2"/>
    <dgm:cxn modelId="{BA9CE392-804D-47A7-8FCB-F1AD5490E4BD}" type="presParOf" srcId="{50B6CAE0-DEB7-49B6-8D1C-6F4AD96051F1}" destId="{8729526F-1218-413F-A854-BC5F92046A5E}" srcOrd="1" destOrd="0" presId="urn:microsoft.com/office/officeart/2005/8/layout/venn2"/>
    <dgm:cxn modelId="{5F9F732B-BDE4-4BDB-A346-CCB4F39DE7FC}" type="presParOf" srcId="{ABE616A7-65FC-4F14-9387-86932A5F21B9}" destId="{B91E4CB2-A514-4B92-93BC-7A9E2A89A565}" srcOrd="2" destOrd="0" presId="urn:microsoft.com/office/officeart/2005/8/layout/venn2"/>
    <dgm:cxn modelId="{94A9F430-DF0D-4A6E-A759-081D623C247D}" type="presParOf" srcId="{B91E4CB2-A514-4B92-93BC-7A9E2A89A565}" destId="{DC4AB1EB-4F29-4404-9096-9ACF3D273815}" srcOrd="0" destOrd="0" presId="urn:microsoft.com/office/officeart/2005/8/layout/venn2"/>
    <dgm:cxn modelId="{B2EC1F34-F680-488F-9A7E-31D9CDF30CAF}" type="presParOf" srcId="{B91E4CB2-A514-4B92-93BC-7A9E2A89A565}" destId="{452EF52C-526E-44A5-A9F7-38EF9D4E8D72}" srcOrd="1" destOrd="0" presId="urn:microsoft.com/office/officeart/2005/8/layout/venn2"/>
    <dgm:cxn modelId="{EA16FD9C-342C-4FB5-8D0F-FB6545A06AF8}" type="presParOf" srcId="{ABE616A7-65FC-4F14-9387-86932A5F21B9}" destId="{C4C273B7-9721-48F9-8E2D-C0F7ECE51861}" srcOrd="3" destOrd="0" presId="urn:microsoft.com/office/officeart/2005/8/layout/venn2"/>
    <dgm:cxn modelId="{DA3D89B2-B123-47B6-B7AC-3C0F17435E31}" type="presParOf" srcId="{C4C273B7-9721-48F9-8E2D-C0F7ECE51861}" destId="{5D7ACB68-A6AE-4DB7-92C4-68F0CA9E5CF4}" srcOrd="0" destOrd="0" presId="urn:microsoft.com/office/officeart/2005/8/layout/venn2"/>
    <dgm:cxn modelId="{60C67DC4-1EF7-4085-970A-DAAEF702641F}" type="presParOf" srcId="{C4C273B7-9721-48F9-8E2D-C0F7ECE51861}" destId="{28723553-71E5-420C-A73B-F98C813D6FAB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3C6DE-8CF8-411A-92B6-92DA971946D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0E2698-3708-4199-BA18-B183EC877446}">
      <dgm:prSet phldrT="[Текст]"/>
      <dgm:spPr/>
      <dgm:t>
        <a:bodyPr/>
        <a:lstStyle/>
        <a:p>
          <a:r>
            <a:rPr lang="ru-RU" b="1" u="sng" dirty="0" smtClean="0">
              <a:solidFill>
                <a:srgbClr val="FFFF00"/>
              </a:solidFill>
            </a:rPr>
            <a:t>Формы взаимодействи</a:t>
          </a:r>
          <a:r>
            <a:rPr lang="ru-RU" b="1" dirty="0" smtClean="0">
              <a:solidFill>
                <a:srgbClr val="FFFF00"/>
              </a:solidFill>
            </a:rPr>
            <a:t>я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: 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Тематические родительские собрания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EB80AE7F-8376-4F88-AF37-E88B28ECC978}" type="parTrans" cxnId="{3F9F6442-CB27-42EB-ABA5-E32DEB0AF0C5}">
      <dgm:prSet/>
      <dgm:spPr/>
      <dgm:t>
        <a:bodyPr/>
        <a:lstStyle/>
        <a:p>
          <a:endParaRPr lang="ru-RU"/>
        </a:p>
      </dgm:t>
    </dgm:pt>
    <dgm:pt modelId="{CB1C05B8-26F9-404E-B9F7-70E386404CFA}" type="sibTrans" cxnId="{3F9F6442-CB27-42EB-ABA5-E32DEB0AF0C5}">
      <dgm:prSet/>
      <dgm:spPr/>
      <dgm:t>
        <a:bodyPr/>
        <a:lstStyle/>
        <a:p>
          <a:endParaRPr lang="ru-RU"/>
        </a:p>
      </dgm:t>
    </dgm:pt>
    <dgm:pt modelId="{FD8E87D2-4889-4EFA-86B9-77A64E930E55}">
      <dgm:prSet phldrT="[Текст]" custT="1"/>
      <dgm:spPr/>
      <dgm:t>
        <a:bodyPr/>
        <a:lstStyle/>
        <a:p>
          <a:r>
            <a:rPr lang="ru-RU" sz="1600" b="1" dirty="0" smtClean="0"/>
            <a:t>Моя гордость-трудолюбивый ребенок</a:t>
          </a:r>
          <a:endParaRPr lang="ru-RU" sz="1600" b="1" dirty="0"/>
        </a:p>
      </dgm:t>
    </dgm:pt>
    <dgm:pt modelId="{3B7F3DC1-0856-46B1-8B74-2199F06D3FA3}" type="parTrans" cxnId="{02AA9F7C-62BA-4758-A709-941B637623BC}">
      <dgm:prSet/>
      <dgm:spPr/>
      <dgm:t>
        <a:bodyPr/>
        <a:lstStyle/>
        <a:p>
          <a:endParaRPr lang="ru-RU"/>
        </a:p>
      </dgm:t>
    </dgm:pt>
    <dgm:pt modelId="{00FE90AA-7C4D-4B9A-BCBF-AA5FB1696FD3}" type="sibTrans" cxnId="{02AA9F7C-62BA-4758-A709-941B637623BC}">
      <dgm:prSet/>
      <dgm:spPr/>
      <dgm:t>
        <a:bodyPr/>
        <a:lstStyle/>
        <a:p>
          <a:endParaRPr lang="ru-RU"/>
        </a:p>
      </dgm:t>
    </dgm:pt>
    <dgm:pt modelId="{4AF98E9B-1608-4670-9CAF-4F3CDD550BBC}">
      <dgm:prSet phldrT="[Текст]" custT="1"/>
      <dgm:spPr/>
      <dgm:t>
        <a:bodyPr/>
        <a:lstStyle/>
        <a:p>
          <a:r>
            <a:rPr lang="ru-RU" sz="1600" b="1" dirty="0" smtClean="0"/>
            <a:t>Готовимся в начальники</a:t>
          </a:r>
          <a:endParaRPr lang="ru-RU" sz="1600" b="1" dirty="0"/>
        </a:p>
      </dgm:t>
    </dgm:pt>
    <dgm:pt modelId="{3B48A003-AA6E-4094-B6B3-DB89031AFF01}" type="parTrans" cxnId="{1D0862B1-D041-41F3-BFFB-257A185C174C}">
      <dgm:prSet/>
      <dgm:spPr/>
      <dgm:t>
        <a:bodyPr/>
        <a:lstStyle/>
        <a:p>
          <a:endParaRPr lang="ru-RU"/>
        </a:p>
      </dgm:t>
    </dgm:pt>
    <dgm:pt modelId="{A1FE208B-739E-459C-A703-0739464BB15C}" type="sibTrans" cxnId="{1D0862B1-D041-41F3-BFFB-257A185C174C}">
      <dgm:prSet/>
      <dgm:spPr/>
      <dgm:t>
        <a:bodyPr/>
        <a:lstStyle/>
        <a:p>
          <a:endParaRPr lang="ru-RU"/>
        </a:p>
      </dgm:t>
    </dgm:pt>
    <dgm:pt modelId="{16890C5F-593A-41E1-9506-8BC95069D75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Тематические  материалы на образовательных страницах сайта МДОУ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50A96962-1DB9-4A3F-B8C7-1AF1A3F43CF1}" type="parTrans" cxnId="{C7C99149-F0F8-4C4C-836F-8F172FD3A0D8}">
      <dgm:prSet/>
      <dgm:spPr/>
      <dgm:t>
        <a:bodyPr/>
        <a:lstStyle/>
        <a:p>
          <a:endParaRPr lang="ru-RU"/>
        </a:p>
      </dgm:t>
    </dgm:pt>
    <dgm:pt modelId="{FC12EEDB-4709-4837-8803-03EE7966DD0B}" type="sibTrans" cxnId="{C7C99149-F0F8-4C4C-836F-8F172FD3A0D8}">
      <dgm:prSet/>
      <dgm:spPr/>
      <dgm:t>
        <a:bodyPr/>
        <a:lstStyle/>
        <a:p>
          <a:endParaRPr lang="ru-RU"/>
        </a:p>
      </dgm:t>
    </dgm:pt>
    <dgm:pt modelId="{A25E74BA-E897-4169-AE09-A3A55ABCC710}">
      <dgm:prSet phldrT="[Текст]" custT="1"/>
      <dgm:spPr/>
      <dgm:t>
        <a:bodyPr/>
        <a:lstStyle/>
        <a:p>
          <a:r>
            <a:rPr lang="ru-RU" sz="1500" b="1" dirty="0" smtClean="0"/>
            <a:t>Как сформировать положительное отношение к труду у детей старшего дошкольного возраста, через ознакомление с профессиями</a:t>
          </a:r>
          <a:endParaRPr lang="ru-RU" sz="1500" b="1" dirty="0"/>
        </a:p>
      </dgm:t>
    </dgm:pt>
    <dgm:pt modelId="{82E384EC-F038-4D48-8EAA-0528130FA2D8}" type="parTrans" cxnId="{20872C44-3403-4FD8-8C17-D95065E40D86}">
      <dgm:prSet/>
      <dgm:spPr/>
      <dgm:t>
        <a:bodyPr/>
        <a:lstStyle/>
        <a:p>
          <a:endParaRPr lang="ru-RU"/>
        </a:p>
      </dgm:t>
    </dgm:pt>
    <dgm:pt modelId="{F1465588-53CC-4B22-86C1-ABEFEEA4AF46}" type="sibTrans" cxnId="{20872C44-3403-4FD8-8C17-D95065E40D86}">
      <dgm:prSet/>
      <dgm:spPr/>
      <dgm:t>
        <a:bodyPr/>
        <a:lstStyle/>
        <a:p>
          <a:endParaRPr lang="ru-RU"/>
        </a:p>
      </dgm:t>
    </dgm:pt>
    <dgm:pt modelId="{72CE9137-5F74-4D68-9ADC-2C48B492A131}">
      <dgm:prSet phldrT="[Текст]" custT="1"/>
      <dgm:spPr/>
      <dgm:t>
        <a:bodyPr/>
        <a:lstStyle/>
        <a:p>
          <a:r>
            <a:rPr lang="ru-RU" sz="1600" b="1" dirty="0" smtClean="0"/>
            <a:t>Знакомство детей с профессиями взрослых</a:t>
          </a:r>
          <a:endParaRPr lang="ru-RU" sz="1600" b="1" dirty="0"/>
        </a:p>
      </dgm:t>
    </dgm:pt>
    <dgm:pt modelId="{919583FE-1BFF-4AAB-91FC-12F5FF41A1A5}" type="parTrans" cxnId="{399AC9F6-30F3-4867-A1E5-CD6AD682E5EF}">
      <dgm:prSet/>
      <dgm:spPr/>
      <dgm:t>
        <a:bodyPr/>
        <a:lstStyle/>
        <a:p>
          <a:endParaRPr lang="ru-RU"/>
        </a:p>
      </dgm:t>
    </dgm:pt>
    <dgm:pt modelId="{26897025-DA3C-4903-8212-0D0EC39340C9}" type="sibTrans" cxnId="{399AC9F6-30F3-4867-A1E5-CD6AD682E5EF}">
      <dgm:prSet/>
      <dgm:spPr/>
      <dgm:t>
        <a:bodyPr/>
        <a:lstStyle/>
        <a:p>
          <a:endParaRPr lang="ru-RU"/>
        </a:p>
      </dgm:t>
    </dgm:pt>
    <dgm:pt modelId="{F86E5B25-2E26-495D-89A4-9872504000D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Семинары-практикумы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D8E0F857-F612-4E27-9322-C78BAABA6441}" type="parTrans" cxnId="{61AC8E1F-74CD-40E4-B17E-F4E0CBC5686D}">
      <dgm:prSet/>
      <dgm:spPr/>
      <dgm:t>
        <a:bodyPr/>
        <a:lstStyle/>
        <a:p>
          <a:endParaRPr lang="ru-RU"/>
        </a:p>
      </dgm:t>
    </dgm:pt>
    <dgm:pt modelId="{E553F841-23FC-4789-9AA4-759FFBA1115D}" type="sibTrans" cxnId="{61AC8E1F-74CD-40E4-B17E-F4E0CBC5686D}">
      <dgm:prSet/>
      <dgm:spPr/>
      <dgm:t>
        <a:bodyPr/>
        <a:lstStyle/>
        <a:p>
          <a:endParaRPr lang="ru-RU"/>
        </a:p>
      </dgm:t>
    </dgm:pt>
    <dgm:pt modelId="{61F17AEF-B67A-4376-B5BC-41E8E0BF01F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Формы работы с дошкольниками по ранней профориентации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6A8D2B9-31A0-4849-9A9A-F228B203B55F}" type="parTrans" cxnId="{0B231F88-DD11-421C-8B22-721224B3D9A6}">
      <dgm:prSet/>
      <dgm:spPr/>
      <dgm:t>
        <a:bodyPr/>
        <a:lstStyle/>
        <a:p>
          <a:endParaRPr lang="ru-RU"/>
        </a:p>
      </dgm:t>
    </dgm:pt>
    <dgm:pt modelId="{9DD6A28E-4EF2-4780-B9A7-665D1B065FE1}" type="sibTrans" cxnId="{0B231F88-DD11-421C-8B22-721224B3D9A6}">
      <dgm:prSet/>
      <dgm:spPr/>
      <dgm:t>
        <a:bodyPr/>
        <a:lstStyle/>
        <a:p>
          <a:endParaRPr lang="ru-RU"/>
        </a:p>
      </dgm:t>
    </dgm:pt>
    <dgm:pt modelId="{445EA3CA-6EAF-4E45-A409-4E27AB950C1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Сюжетно-ролевая игра, как инструмент ранней профориентации дошкольников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24E80C-2628-4F23-855F-E237BBD026C8}" type="parTrans" cxnId="{286A3917-A6D3-4044-AFE3-2CB28DAC368C}">
      <dgm:prSet/>
      <dgm:spPr/>
      <dgm:t>
        <a:bodyPr/>
        <a:lstStyle/>
        <a:p>
          <a:endParaRPr lang="ru-RU"/>
        </a:p>
      </dgm:t>
    </dgm:pt>
    <dgm:pt modelId="{8CA679E3-09CF-4E5F-9233-482676EEC020}" type="sibTrans" cxnId="{286A3917-A6D3-4044-AFE3-2CB28DAC368C}">
      <dgm:prSet/>
      <dgm:spPr/>
      <dgm:t>
        <a:bodyPr/>
        <a:lstStyle/>
        <a:p>
          <a:endParaRPr lang="ru-RU"/>
        </a:p>
      </dgm:t>
    </dgm:pt>
    <dgm:pt modelId="{A25E05C0-B314-477B-8BC8-483CA8CDC876}" type="pres">
      <dgm:prSet presAssocID="{BE23C6DE-8CF8-411A-92B6-92DA971946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A7B25-F5F8-4B71-83A1-3204E2612BEE}" type="pres">
      <dgm:prSet presAssocID="{F86E5B25-2E26-495D-89A4-9872504000D6}" presName="boxAndChildren" presStyleCnt="0"/>
      <dgm:spPr/>
    </dgm:pt>
    <dgm:pt modelId="{D9C0D3D2-2E14-4F6D-8776-779C5E0CFBF2}" type="pres">
      <dgm:prSet presAssocID="{F86E5B25-2E26-495D-89A4-9872504000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71FEE4E8-7877-4ABA-8445-69F38493B9D1}" type="pres">
      <dgm:prSet presAssocID="{F86E5B25-2E26-495D-89A4-9872504000D6}" presName="entireBox" presStyleLbl="node1" presStyleIdx="0" presStyleCnt="3"/>
      <dgm:spPr/>
      <dgm:t>
        <a:bodyPr/>
        <a:lstStyle/>
        <a:p>
          <a:endParaRPr lang="ru-RU"/>
        </a:p>
      </dgm:t>
    </dgm:pt>
    <dgm:pt modelId="{C8712DE7-B708-46AB-B392-0ED8E342FA00}" type="pres">
      <dgm:prSet presAssocID="{F86E5B25-2E26-495D-89A4-9872504000D6}" presName="descendantBox" presStyleCnt="0"/>
      <dgm:spPr/>
    </dgm:pt>
    <dgm:pt modelId="{92F8DDD2-84DC-4A89-A4B7-5E64979463CF}" type="pres">
      <dgm:prSet presAssocID="{61F17AEF-B67A-4376-B5BC-41E8E0BF01F5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EF3AB-B59F-42C4-8C76-65FD82A5455D}" type="pres">
      <dgm:prSet presAssocID="{445EA3CA-6EAF-4E45-A409-4E27AB950C1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1F30A-35FD-48FA-930B-1A461BCC6D0F}" type="pres">
      <dgm:prSet presAssocID="{FC12EEDB-4709-4837-8803-03EE7966DD0B}" presName="sp" presStyleCnt="0"/>
      <dgm:spPr/>
    </dgm:pt>
    <dgm:pt modelId="{B1C96996-23CD-4AF3-BD05-A9B24858D69E}" type="pres">
      <dgm:prSet presAssocID="{16890C5F-593A-41E1-9506-8BC95069D759}" presName="arrowAndChildren" presStyleCnt="0"/>
      <dgm:spPr/>
    </dgm:pt>
    <dgm:pt modelId="{C75EFFF4-F80F-49D8-8D5C-6BA8AE013F1E}" type="pres">
      <dgm:prSet presAssocID="{16890C5F-593A-41E1-9506-8BC95069D759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14FC932-90F8-4476-AC45-68F6888DD447}" type="pres">
      <dgm:prSet presAssocID="{16890C5F-593A-41E1-9506-8BC95069D759}" presName="arrow" presStyleLbl="node1" presStyleIdx="1" presStyleCnt="3"/>
      <dgm:spPr/>
      <dgm:t>
        <a:bodyPr/>
        <a:lstStyle/>
        <a:p>
          <a:endParaRPr lang="ru-RU"/>
        </a:p>
      </dgm:t>
    </dgm:pt>
    <dgm:pt modelId="{1C60CC45-D139-4893-B9A5-FAC8A633D5AB}" type="pres">
      <dgm:prSet presAssocID="{16890C5F-593A-41E1-9506-8BC95069D759}" presName="descendantArrow" presStyleCnt="0"/>
      <dgm:spPr/>
    </dgm:pt>
    <dgm:pt modelId="{165F73E9-3B06-4D59-AFBD-E78984FA6DE1}" type="pres">
      <dgm:prSet presAssocID="{A25E74BA-E897-4169-AE09-A3A55ABCC71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12354-112E-4727-A3AB-893E67148436}" type="pres">
      <dgm:prSet presAssocID="{72CE9137-5F74-4D68-9ADC-2C48B492A131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4CBDB-5AB1-499F-98E0-ED670A8466C5}" type="pres">
      <dgm:prSet presAssocID="{CB1C05B8-26F9-404E-B9F7-70E386404CFA}" presName="sp" presStyleCnt="0"/>
      <dgm:spPr/>
    </dgm:pt>
    <dgm:pt modelId="{2B2C2702-9741-41FB-AE66-E7BEDD9741CE}" type="pres">
      <dgm:prSet presAssocID="{C20E2698-3708-4199-BA18-B183EC877446}" presName="arrowAndChildren" presStyleCnt="0"/>
      <dgm:spPr/>
    </dgm:pt>
    <dgm:pt modelId="{C63DF274-66A4-401E-AD5E-2A45C7013323}" type="pres">
      <dgm:prSet presAssocID="{C20E2698-3708-4199-BA18-B183EC87744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34F6248-DB02-4533-8D13-FBDB6ECA6244}" type="pres">
      <dgm:prSet presAssocID="{C20E2698-3708-4199-BA18-B183EC877446}" presName="arrow" presStyleLbl="node1" presStyleIdx="2" presStyleCnt="3"/>
      <dgm:spPr/>
      <dgm:t>
        <a:bodyPr/>
        <a:lstStyle/>
        <a:p>
          <a:endParaRPr lang="ru-RU"/>
        </a:p>
      </dgm:t>
    </dgm:pt>
    <dgm:pt modelId="{1A971155-4369-40F8-8FF8-F79A8D93CEDE}" type="pres">
      <dgm:prSet presAssocID="{C20E2698-3708-4199-BA18-B183EC877446}" presName="descendantArrow" presStyleCnt="0"/>
      <dgm:spPr/>
    </dgm:pt>
    <dgm:pt modelId="{0DD9A1D0-4C04-4D71-AA59-14C66EEEBA85}" type="pres">
      <dgm:prSet presAssocID="{FD8E87D2-4889-4EFA-86B9-77A64E930E5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A1658-33F7-4220-939D-F982DDD020C2}" type="pres">
      <dgm:prSet presAssocID="{4AF98E9B-1608-4670-9CAF-4F3CDD550BB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A4CD3-8BF9-41F7-8F6D-83613C621EBA}" type="presOf" srcId="{16890C5F-593A-41E1-9506-8BC95069D759}" destId="{C75EFFF4-F80F-49D8-8D5C-6BA8AE013F1E}" srcOrd="0" destOrd="0" presId="urn:microsoft.com/office/officeart/2005/8/layout/process4"/>
    <dgm:cxn modelId="{C7C99149-F0F8-4C4C-836F-8F172FD3A0D8}" srcId="{BE23C6DE-8CF8-411A-92B6-92DA971946DC}" destId="{16890C5F-593A-41E1-9506-8BC95069D759}" srcOrd="1" destOrd="0" parTransId="{50A96962-1DB9-4A3F-B8C7-1AF1A3F43CF1}" sibTransId="{FC12EEDB-4709-4837-8803-03EE7966DD0B}"/>
    <dgm:cxn modelId="{1D0862B1-D041-41F3-BFFB-257A185C174C}" srcId="{C20E2698-3708-4199-BA18-B183EC877446}" destId="{4AF98E9B-1608-4670-9CAF-4F3CDD550BBC}" srcOrd="1" destOrd="0" parTransId="{3B48A003-AA6E-4094-B6B3-DB89031AFF01}" sibTransId="{A1FE208B-739E-459C-A703-0739464BB15C}"/>
    <dgm:cxn modelId="{BA231368-A961-4BE7-BA38-45894C859721}" type="presOf" srcId="{F86E5B25-2E26-495D-89A4-9872504000D6}" destId="{71FEE4E8-7877-4ABA-8445-69F38493B9D1}" srcOrd="1" destOrd="0" presId="urn:microsoft.com/office/officeart/2005/8/layout/process4"/>
    <dgm:cxn modelId="{FDE72F15-4705-44FD-8338-7833B8FE78F9}" type="presOf" srcId="{C20E2698-3708-4199-BA18-B183EC877446}" destId="{934F6248-DB02-4533-8D13-FBDB6ECA6244}" srcOrd="1" destOrd="0" presId="urn:microsoft.com/office/officeart/2005/8/layout/process4"/>
    <dgm:cxn modelId="{A39C7FA6-AC7C-4E28-BCED-CA594DC9EAED}" type="presOf" srcId="{BE23C6DE-8CF8-411A-92B6-92DA971946DC}" destId="{A25E05C0-B314-477B-8BC8-483CA8CDC876}" srcOrd="0" destOrd="0" presId="urn:microsoft.com/office/officeart/2005/8/layout/process4"/>
    <dgm:cxn modelId="{9EDFC8ED-F95C-4767-9571-424AB7420B29}" type="presOf" srcId="{4AF98E9B-1608-4670-9CAF-4F3CDD550BBC}" destId="{FEEA1658-33F7-4220-939D-F982DDD020C2}" srcOrd="0" destOrd="0" presId="urn:microsoft.com/office/officeart/2005/8/layout/process4"/>
    <dgm:cxn modelId="{20872C44-3403-4FD8-8C17-D95065E40D86}" srcId="{16890C5F-593A-41E1-9506-8BC95069D759}" destId="{A25E74BA-E897-4169-AE09-A3A55ABCC710}" srcOrd="0" destOrd="0" parTransId="{82E384EC-F038-4D48-8EAA-0528130FA2D8}" sibTransId="{F1465588-53CC-4B22-86C1-ABEFEEA4AF46}"/>
    <dgm:cxn modelId="{C5AF9F6E-D314-401B-8D7D-F30FFFC6BD86}" type="presOf" srcId="{F86E5B25-2E26-495D-89A4-9872504000D6}" destId="{D9C0D3D2-2E14-4F6D-8776-779C5E0CFBF2}" srcOrd="0" destOrd="0" presId="urn:microsoft.com/office/officeart/2005/8/layout/process4"/>
    <dgm:cxn modelId="{43432D1A-8FEB-4641-BF20-44676502E7B9}" type="presOf" srcId="{FD8E87D2-4889-4EFA-86B9-77A64E930E55}" destId="{0DD9A1D0-4C04-4D71-AA59-14C66EEEBA85}" srcOrd="0" destOrd="0" presId="urn:microsoft.com/office/officeart/2005/8/layout/process4"/>
    <dgm:cxn modelId="{02AA9F7C-62BA-4758-A709-941B637623BC}" srcId="{C20E2698-3708-4199-BA18-B183EC877446}" destId="{FD8E87D2-4889-4EFA-86B9-77A64E930E55}" srcOrd="0" destOrd="0" parTransId="{3B7F3DC1-0856-46B1-8B74-2199F06D3FA3}" sibTransId="{00FE90AA-7C4D-4B9A-BCBF-AA5FB1696FD3}"/>
    <dgm:cxn modelId="{2AD329AF-5BD9-4097-9B0A-AAB04F681766}" type="presOf" srcId="{72CE9137-5F74-4D68-9ADC-2C48B492A131}" destId="{8CB12354-112E-4727-A3AB-893E67148436}" srcOrd="0" destOrd="0" presId="urn:microsoft.com/office/officeart/2005/8/layout/process4"/>
    <dgm:cxn modelId="{3F9F6442-CB27-42EB-ABA5-E32DEB0AF0C5}" srcId="{BE23C6DE-8CF8-411A-92B6-92DA971946DC}" destId="{C20E2698-3708-4199-BA18-B183EC877446}" srcOrd="0" destOrd="0" parTransId="{EB80AE7F-8376-4F88-AF37-E88B28ECC978}" sibTransId="{CB1C05B8-26F9-404E-B9F7-70E386404CFA}"/>
    <dgm:cxn modelId="{342ABC9C-4437-4724-9EB0-9D54A3A1E2CD}" type="presOf" srcId="{445EA3CA-6EAF-4E45-A409-4E27AB950C12}" destId="{08CEF3AB-B59F-42C4-8C76-65FD82A5455D}" srcOrd="0" destOrd="0" presId="urn:microsoft.com/office/officeart/2005/8/layout/process4"/>
    <dgm:cxn modelId="{55322F74-EF1B-49C3-AF6A-4976542C3391}" type="presOf" srcId="{16890C5F-593A-41E1-9506-8BC95069D759}" destId="{314FC932-90F8-4476-AC45-68F6888DD447}" srcOrd="1" destOrd="0" presId="urn:microsoft.com/office/officeart/2005/8/layout/process4"/>
    <dgm:cxn modelId="{15B3C20F-1A57-4878-941C-679827116A6C}" type="presOf" srcId="{C20E2698-3708-4199-BA18-B183EC877446}" destId="{C63DF274-66A4-401E-AD5E-2A45C7013323}" srcOrd="0" destOrd="0" presId="urn:microsoft.com/office/officeart/2005/8/layout/process4"/>
    <dgm:cxn modelId="{6832A077-8E75-4E61-922B-F984CE8AAAFD}" type="presOf" srcId="{A25E74BA-E897-4169-AE09-A3A55ABCC710}" destId="{165F73E9-3B06-4D59-AFBD-E78984FA6DE1}" srcOrd="0" destOrd="0" presId="urn:microsoft.com/office/officeart/2005/8/layout/process4"/>
    <dgm:cxn modelId="{0B231F88-DD11-421C-8B22-721224B3D9A6}" srcId="{F86E5B25-2E26-495D-89A4-9872504000D6}" destId="{61F17AEF-B67A-4376-B5BC-41E8E0BF01F5}" srcOrd="0" destOrd="0" parTransId="{D6A8D2B9-31A0-4849-9A9A-F228B203B55F}" sibTransId="{9DD6A28E-4EF2-4780-B9A7-665D1B065FE1}"/>
    <dgm:cxn modelId="{286A3917-A6D3-4044-AFE3-2CB28DAC368C}" srcId="{F86E5B25-2E26-495D-89A4-9872504000D6}" destId="{445EA3CA-6EAF-4E45-A409-4E27AB950C12}" srcOrd="1" destOrd="0" parTransId="{3C24E80C-2628-4F23-855F-E237BBD026C8}" sibTransId="{8CA679E3-09CF-4E5F-9233-482676EEC020}"/>
    <dgm:cxn modelId="{61AC8E1F-74CD-40E4-B17E-F4E0CBC5686D}" srcId="{BE23C6DE-8CF8-411A-92B6-92DA971946DC}" destId="{F86E5B25-2E26-495D-89A4-9872504000D6}" srcOrd="2" destOrd="0" parTransId="{D8E0F857-F612-4E27-9322-C78BAABA6441}" sibTransId="{E553F841-23FC-4789-9AA4-759FFBA1115D}"/>
    <dgm:cxn modelId="{399AC9F6-30F3-4867-A1E5-CD6AD682E5EF}" srcId="{16890C5F-593A-41E1-9506-8BC95069D759}" destId="{72CE9137-5F74-4D68-9ADC-2C48B492A131}" srcOrd="1" destOrd="0" parTransId="{919583FE-1BFF-4AAB-91FC-12F5FF41A1A5}" sibTransId="{26897025-DA3C-4903-8212-0D0EC39340C9}"/>
    <dgm:cxn modelId="{84DE62CF-6A6D-475A-ACCE-FA55FBF2061B}" type="presOf" srcId="{61F17AEF-B67A-4376-B5BC-41E8E0BF01F5}" destId="{92F8DDD2-84DC-4A89-A4B7-5E64979463CF}" srcOrd="0" destOrd="0" presId="urn:microsoft.com/office/officeart/2005/8/layout/process4"/>
    <dgm:cxn modelId="{90293047-BF4C-4B17-AEBF-639E37DEC4EC}" type="presParOf" srcId="{A25E05C0-B314-477B-8BC8-483CA8CDC876}" destId="{DF9A7B25-F5F8-4B71-83A1-3204E2612BEE}" srcOrd="0" destOrd="0" presId="urn:microsoft.com/office/officeart/2005/8/layout/process4"/>
    <dgm:cxn modelId="{6410B662-979B-4CD6-B06D-1F812A4FFBD3}" type="presParOf" srcId="{DF9A7B25-F5F8-4B71-83A1-3204E2612BEE}" destId="{D9C0D3D2-2E14-4F6D-8776-779C5E0CFBF2}" srcOrd="0" destOrd="0" presId="urn:microsoft.com/office/officeart/2005/8/layout/process4"/>
    <dgm:cxn modelId="{7B4D6922-C373-4100-9775-9280D8D7719E}" type="presParOf" srcId="{DF9A7B25-F5F8-4B71-83A1-3204E2612BEE}" destId="{71FEE4E8-7877-4ABA-8445-69F38493B9D1}" srcOrd="1" destOrd="0" presId="urn:microsoft.com/office/officeart/2005/8/layout/process4"/>
    <dgm:cxn modelId="{4E44254E-C2D8-4ABB-B165-BAF126FE2C8A}" type="presParOf" srcId="{DF9A7B25-F5F8-4B71-83A1-3204E2612BEE}" destId="{C8712DE7-B708-46AB-B392-0ED8E342FA00}" srcOrd="2" destOrd="0" presId="urn:microsoft.com/office/officeart/2005/8/layout/process4"/>
    <dgm:cxn modelId="{FC8D52B7-0BAA-4002-BD2C-37992A19D680}" type="presParOf" srcId="{C8712DE7-B708-46AB-B392-0ED8E342FA00}" destId="{92F8DDD2-84DC-4A89-A4B7-5E64979463CF}" srcOrd="0" destOrd="0" presId="urn:microsoft.com/office/officeart/2005/8/layout/process4"/>
    <dgm:cxn modelId="{E33137B5-8FB1-46E5-9FFD-F7341333FFD7}" type="presParOf" srcId="{C8712DE7-B708-46AB-B392-0ED8E342FA00}" destId="{08CEF3AB-B59F-42C4-8C76-65FD82A5455D}" srcOrd="1" destOrd="0" presId="urn:microsoft.com/office/officeart/2005/8/layout/process4"/>
    <dgm:cxn modelId="{0D13F5A4-5BB0-4171-A2CE-B256DD408ABB}" type="presParOf" srcId="{A25E05C0-B314-477B-8BC8-483CA8CDC876}" destId="{ACA1F30A-35FD-48FA-930B-1A461BCC6D0F}" srcOrd="1" destOrd="0" presId="urn:microsoft.com/office/officeart/2005/8/layout/process4"/>
    <dgm:cxn modelId="{6C4EB877-BECE-45E9-9FEF-AB69E7002A6C}" type="presParOf" srcId="{A25E05C0-B314-477B-8BC8-483CA8CDC876}" destId="{B1C96996-23CD-4AF3-BD05-A9B24858D69E}" srcOrd="2" destOrd="0" presId="urn:microsoft.com/office/officeart/2005/8/layout/process4"/>
    <dgm:cxn modelId="{EFA88E38-78D6-4F3F-9E4E-A64A01504C8E}" type="presParOf" srcId="{B1C96996-23CD-4AF3-BD05-A9B24858D69E}" destId="{C75EFFF4-F80F-49D8-8D5C-6BA8AE013F1E}" srcOrd="0" destOrd="0" presId="urn:microsoft.com/office/officeart/2005/8/layout/process4"/>
    <dgm:cxn modelId="{B029C393-F20D-4DE5-AD46-36F710860CC1}" type="presParOf" srcId="{B1C96996-23CD-4AF3-BD05-A9B24858D69E}" destId="{314FC932-90F8-4476-AC45-68F6888DD447}" srcOrd="1" destOrd="0" presId="urn:microsoft.com/office/officeart/2005/8/layout/process4"/>
    <dgm:cxn modelId="{647D53C1-8FF7-490C-8020-C7C8EE0079A3}" type="presParOf" srcId="{B1C96996-23CD-4AF3-BD05-A9B24858D69E}" destId="{1C60CC45-D139-4893-B9A5-FAC8A633D5AB}" srcOrd="2" destOrd="0" presId="urn:microsoft.com/office/officeart/2005/8/layout/process4"/>
    <dgm:cxn modelId="{05FF7050-F438-4FE3-AD5D-1EF3BD1DEB22}" type="presParOf" srcId="{1C60CC45-D139-4893-B9A5-FAC8A633D5AB}" destId="{165F73E9-3B06-4D59-AFBD-E78984FA6DE1}" srcOrd="0" destOrd="0" presId="urn:microsoft.com/office/officeart/2005/8/layout/process4"/>
    <dgm:cxn modelId="{D42D70D3-7ADF-40E4-B4D4-AF4C3D590818}" type="presParOf" srcId="{1C60CC45-D139-4893-B9A5-FAC8A633D5AB}" destId="{8CB12354-112E-4727-A3AB-893E67148436}" srcOrd="1" destOrd="0" presId="urn:microsoft.com/office/officeart/2005/8/layout/process4"/>
    <dgm:cxn modelId="{E26B4606-AFD9-44F3-B71A-73513FC79BD7}" type="presParOf" srcId="{A25E05C0-B314-477B-8BC8-483CA8CDC876}" destId="{3F84CBDB-5AB1-499F-98E0-ED670A8466C5}" srcOrd="3" destOrd="0" presId="urn:microsoft.com/office/officeart/2005/8/layout/process4"/>
    <dgm:cxn modelId="{7B58F71E-5400-41DB-ACBC-84A9F6B53AD2}" type="presParOf" srcId="{A25E05C0-B314-477B-8BC8-483CA8CDC876}" destId="{2B2C2702-9741-41FB-AE66-E7BEDD9741CE}" srcOrd="4" destOrd="0" presId="urn:microsoft.com/office/officeart/2005/8/layout/process4"/>
    <dgm:cxn modelId="{C688E925-C6F8-418F-8A83-3C7E868B3600}" type="presParOf" srcId="{2B2C2702-9741-41FB-AE66-E7BEDD9741CE}" destId="{C63DF274-66A4-401E-AD5E-2A45C7013323}" srcOrd="0" destOrd="0" presId="urn:microsoft.com/office/officeart/2005/8/layout/process4"/>
    <dgm:cxn modelId="{4CB039FC-CE08-4A8A-92BE-B1888B4261CB}" type="presParOf" srcId="{2B2C2702-9741-41FB-AE66-E7BEDD9741CE}" destId="{934F6248-DB02-4533-8D13-FBDB6ECA6244}" srcOrd="1" destOrd="0" presId="urn:microsoft.com/office/officeart/2005/8/layout/process4"/>
    <dgm:cxn modelId="{03B1EC1F-04F9-468F-B872-A965E269982A}" type="presParOf" srcId="{2B2C2702-9741-41FB-AE66-E7BEDD9741CE}" destId="{1A971155-4369-40F8-8FF8-F79A8D93CEDE}" srcOrd="2" destOrd="0" presId="urn:microsoft.com/office/officeart/2005/8/layout/process4"/>
    <dgm:cxn modelId="{80D576D0-1E30-4775-B137-B55DF3EB8ABC}" type="presParOf" srcId="{1A971155-4369-40F8-8FF8-F79A8D93CEDE}" destId="{0DD9A1D0-4C04-4D71-AA59-14C66EEEBA85}" srcOrd="0" destOrd="0" presId="urn:microsoft.com/office/officeart/2005/8/layout/process4"/>
    <dgm:cxn modelId="{6E4E4BF8-16D0-4160-9220-A4700C1D6EE1}" type="presParOf" srcId="{1A971155-4369-40F8-8FF8-F79A8D93CEDE}" destId="{FEEA1658-33F7-4220-939D-F982DDD020C2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F4ACB7-2FE7-4549-8C17-EE5272734B2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6197DF-56F7-4644-88CF-53187FD876A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accent4">
              <a:lumMod val="50000"/>
              <a:alpha val="60000"/>
            </a:schemeClr>
          </a:glow>
          <a:softEdge rad="63500"/>
        </a:effectLst>
      </dgm:spPr>
      <dgm:t>
        <a:bodyPr/>
        <a:lstStyle/>
        <a:p>
          <a:r>
            <a:rPr lang="ru-RU" sz="2400" b="1" u="sng" dirty="0" smtClean="0">
              <a:solidFill>
                <a:srgbClr val="FFFF00"/>
              </a:solidFill>
            </a:rPr>
            <a:t>Формы взаимодействия</a:t>
          </a:r>
          <a:endParaRPr lang="ru-RU" sz="2400" b="1" u="sng" dirty="0">
            <a:solidFill>
              <a:srgbClr val="FFFF00"/>
            </a:solidFill>
          </a:endParaRPr>
        </a:p>
      </dgm:t>
    </dgm:pt>
    <dgm:pt modelId="{A0D64018-F1A0-4BD7-8FF6-341523EFEFFD}" type="parTrans" cxnId="{4B0ECD73-DF75-4600-968E-EFA3B67C6AFF}">
      <dgm:prSet/>
      <dgm:spPr/>
      <dgm:t>
        <a:bodyPr/>
        <a:lstStyle/>
        <a:p>
          <a:endParaRPr lang="ru-RU"/>
        </a:p>
      </dgm:t>
    </dgm:pt>
    <dgm:pt modelId="{E9B5282B-F343-4A8B-AD64-5E604EC0E02A}" type="sibTrans" cxnId="{4B0ECD73-DF75-4600-968E-EFA3B67C6AFF}">
      <dgm:prSet/>
      <dgm:spPr/>
      <dgm:t>
        <a:bodyPr/>
        <a:lstStyle/>
        <a:p>
          <a:endParaRPr lang="ru-RU"/>
        </a:p>
      </dgm:t>
    </dgm:pt>
    <dgm:pt modelId="{815CFB24-50B0-4350-9931-EE68CFBAFAD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Оснащение центров сюжетно- ролевых игр, оформление выставок в группах и МДОУ (музей семейных историй)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C11A916-9B09-4689-BDD6-5E2C9DE72434}" type="parTrans" cxnId="{60F61584-9CEF-495B-9D81-6C2E4F53DB4C}">
      <dgm:prSet/>
      <dgm:spPr/>
      <dgm:t>
        <a:bodyPr/>
        <a:lstStyle/>
        <a:p>
          <a:endParaRPr lang="ru-RU"/>
        </a:p>
      </dgm:t>
    </dgm:pt>
    <dgm:pt modelId="{87FFAE91-E9D8-4000-96C8-438D000F2A2F}" type="sibTrans" cxnId="{60F61584-9CEF-495B-9D81-6C2E4F53DB4C}">
      <dgm:prSet/>
      <dgm:spPr/>
      <dgm:t>
        <a:bodyPr/>
        <a:lstStyle/>
        <a:p>
          <a:endParaRPr lang="ru-RU"/>
        </a:p>
      </dgm:t>
    </dgm:pt>
    <dgm:pt modelId="{D0C31294-1742-4C72-8EC4-04382170A1F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Оснащение центра «Папина мастерская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C212494-109C-4C15-8B3E-7F1931D5D2D3}" type="parTrans" cxnId="{DC900ADE-1272-4A62-B7C1-F1EFC329002C}">
      <dgm:prSet/>
      <dgm:spPr/>
      <dgm:t>
        <a:bodyPr/>
        <a:lstStyle/>
        <a:p>
          <a:endParaRPr lang="ru-RU"/>
        </a:p>
      </dgm:t>
    </dgm:pt>
    <dgm:pt modelId="{1A421306-F9D7-4E81-BD9E-7A5BA0B3E5CA}" type="sibTrans" cxnId="{DC900ADE-1272-4A62-B7C1-F1EFC329002C}">
      <dgm:prSet/>
      <dgm:spPr/>
      <dgm:t>
        <a:bodyPr/>
        <a:lstStyle/>
        <a:p>
          <a:endParaRPr lang="ru-RU"/>
        </a:p>
      </dgm:t>
    </dgm:pt>
    <dgm:pt modelId="{96BD875C-5052-44AF-8702-498D68E5539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Подготовка родителями виртуальных экскурсий для детей на темы «Моя профессия»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C47A9A0-438C-4B82-93ED-8409BC9CE12B}" type="parTrans" cxnId="{11EEC6A4-0F3D-4219-8D18-61824C6A1336}">
      <dgm:prSet/>
      <dgm:spPr/>
      <dgm:t>
        <a:bodyPr/>
        <a:lstStyle/>
        <a:p>
          <a:endParaRPr lang="ru-RU"/>
        </a:p>
      </dgm:t>
    </dgm:pt>
    <dgm:pt modelId="{F8307771-5942-4D57-9884-2737F6EEB3ED}" type="sibTrans" cxnId="{11EEC6A4-0F3D-4219-8D18-61824C6A1336}">
      <dgm:prSet/>
      <dgm:spPr/>
      <dgm:t>
        <a:bodyPr/>
        <a:lstStyle/>
        <a:p>
          <a:endParaRPr lang="ru-RU"/>
        </a:p>
      </dgm:t>
    </dgm:pt>
    <dgm:pt modelId="{B7562D32-7BAA-4985-947C-951A145A76A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Поощрение участников и победителей различных конкурсов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B925693-41F1-4BBE-8D5D-518A7D104145}" type="parTrans" cxnId="{E5A1D279-503A-49AA-BA69-F55799F62FC4}">
      <dgm:prSet/>
      <dgm:spPr/>
      <dgm:t>
        <a:bodyPr/>
        <a:lstStyle/>
        <a:p>
          <a:endParaRPr lang="ru-RU"/>
        </a:p>
      </dgm:t>
    </dgm:pt>
    <dgm:pt modelId="{9B28C1A1-E873-48A6-B76C-C7CA731452DD}" type="sibTrans" cxnId="{E5A1D279-503A-49AA-BA69-F55799F62FC4}">
      <dgm:prSet/>
      <dgm:spPr/>
      <dgm:t>
        <a:bodyPr/>
        <a:lstStyle/>
        <a:p>
          <a:endParaRPr lang="ru-RU"/>
        </a:p>
      </dgm:t>
    </dgm:pt>
    <dgm:pt modelId="{2C13EB45-139A-4B56-9CC2-D4E465DF9101}" type="pres">
      <dgm:prSet presAssocID="{32F4ACB7-2FE7-4549-8C17-EE5272734B2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558DF-4F6C-4ABE-9529-0E8016CC2AC6}" type="pres">
      <dgm:prSet presAssocID="{32F4ACB7-2FE7-4549-8C17-EE5272734B2E}" presName="matrix" presStyleCnt="0"/>
      <dgm:spPr/>
    </dgm:pt>
    <dgm:pt modelId="{2660BDB2-284C-4BB7-A9B5-4159D2CBD6FF}" type="pres">
      <dgm:prSet presAssocID="{32F4ACB7-2FE7-4549-8C17-EE5272734B2E}" presName="tile1" presStyleLbl="node1" presStyleIdx="0" presStyleCnt="4"/>
      <dgm:spPr/>
      <dgm:t>
        <a:bodyPr/>
        <a:lstStyle/>
        <a:p>
          <a:endParaRPr lang="ru-RU"/>
        </a:p>
      </dgm:t>
    </dgm:pt>
    <dgm:pt modelId="{A79161DA-70E5-47BB-83AB-5CED19B3ADE3}" type="pres">
      <dgm:prSet presAssocID="{32F4ACB7-2FE7-4549-8C17-EE5272734B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127B8-7D27-4D12-8B36-0DECB4CBA426}" type="pres">
      <dgm:prSet presAssocID="{32F4ACB7-2FE7-4549-8C17-EE5272734B2E}" presName="tile2" presStyleLbl="node1" presStyleIdx="1" presStyleCnt="4"/>
      <dgm:spPr/>
      <dgm:t>
        <a:bodyPr/>
        <a:lstStyle/>
        <a:p>
          <a:endParaRPr lang="ru-RU"/>
        </a:p>
      </dgm:t>
    </dgm:pt>
    <dgm:pt modelId="{9F043568-5114-40FA-9975-5777B6CBAC69}" type="pres">
      <dgm:prSet presAssocID="{32F4ACB7-2FE7-4549-8C17-EE5272734B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31B27-B44F-4F9D-82BB-BC3736983F3D}" type="pres">
      <dgm:prSet presAssocID="{32F4ACB7-2FE7-4549-8C17-EE5272734B2E}" presName="tile3" presStyleLbl="node1" presStyleIdx="2" presStyleCnt="4"/>
      <dgm:spPr/>
      <dgm:t>
        <a:bodyPr/>
        <a:lstStyle/>
        <a:p>
          <a:endParaRPr lang="ru-RU"/>
        </a:p>
      </dgm:t>
    </dgm:pt>
    <dgm:pt modelId="{54CBBD66-4E9F-414A-B5E6-91C02DA0BB06}" type="pres">
      <dgm:prSet presAssocID="{32F4ACB7-2FE7-4549-8C17-EE5272734B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08F74-5F84-4C9C-8C13-CF4DCD6E3358}" type="pres">
      <dgm:prSet presAssocID="{32F4ACB7-2FE7-4549-8C17-EE5272734B2E}" presName="tile4" presStyleLbl="node1" presStyleIdx="3" presStyleCnt="4"/>
      <dgm:spPr/>
      <dgm:t>
        <a:bodyPr/>
        <a:lstStyle/>
        <a:p>
          <a:endParaRPr lang="ru-RU"/>
        </a:p>
      </dgm:t>
    </dgm:pt>
    <dgm:pt modelId="{72DD5013-57FA-4451-A79D-7CB628D0B589}" type="pres">
      <dgm:prSet presAssocID="{32F4ACB7-2FE7-4549-8C17-EE5272734B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7D1BC-FC92-42F6-9228-263507A4F0F5}" type="pres">
      <dgm:prSet presAssocID="{32F4ACB7-2FE7-4549-8C17-EE5272734B2E}" presName="centerTile" presStyleLbl="fgShp" presStyleIdx="0" presStyleCnt="1" custScaleX="172222" custScaleY="16888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EC6A4-0F3D-4219-8D18-61824C6A1336}" srcId="{A76197DF-56F7-4644-88CF-53187FD876AC}" destId="{96BD875C-5052-44AF-8702-498D68E5539F}" srcOrd="2" destOrd="0" parTransId="{1C47A9A0-438C-4B82-93ED-8409BC9CE12B}" sibTransId="{F8307771-5942-4D57-9884-2737F6EEB3ED}"/>
    <dgm:cxn modelId="{9C2493F8-D66E-44C3-B336-EA2EA9D1E882}" type="presOf" srcId="{A76197DF-56F7-4644-88CF-53187FD876AC}" destId="{FEA7D1BC-FC92-42F6-9228-263507A4F0F5}" srcOrd="0" destOrd="0" presId="urn:microsoft.com/office/officeart/2005/8/layout/matrix1"/>
    <dgm:cxn modelId="{4B0ECD73-DF75-4600-968E-EFA3B67C6AFF}" srcId="{32F4ACB7-2FE7-4549-8C17-EE5272734B2E}" destId="{A76197DF-56F7-4644-88CF-53187FD876AC}" srcOrd="0" destOrd="0" parTransId="{A0D64018-F1A0-4BD7-8FF6-341523EFEFFD}" sibTransId="{E9B5282B-F343-4A8B-AD64-5E604EC0E02A}"/>
    <dgm:cxn modelId="{A686A6D7-AA5E-491D-8227-A53CE6EFB17B}" type="presOf" srcId="{B7562D32-7BAA-4985-947C-951A145A76A5}" destId="{94D08F74-5F84-4C9C-8C13-CF4DCD6E3358}" srcOrd="0" destOrd="0" presId="urn:microsoft.com/office/officeart/2005/8/layout/matrix1"/>
    <dgm:cxn modelId="{31F52D48-2E26-44D5-8D52-952AECE77A98}" type="presOf" srcId="{96BD875C-5052-44AF-8702-498D68E5539F}" destId="{22831B27-B44F-4F9D-82BB-BC3736983F3D}" srcOrd="0" destOrd="0" presId="urn:microsoft.com/office/officeart/2005/8/layout/matrix1"/>
    <dgm:cxn modelId="{60F61584-9CEF-495B-9D81-6C2E4F53DB4C}" srcId="{A76197DF-56F7-4644-88CF-53187FD876AC}" destId="{815CFB24-50B0-4350-9931-EE68CFBAFAD7}" srcOrd="0" destOrd="0" parTransId="{AC11A916-9B09-4689-BDD6-5E2C9DE72434}" sibTransId="{87FFAE91-E9D8-4000-96C8-438D000F2A2F}"/>
    <dgm:cxn modelId="{E5A1D279-503A-49AA-BA69-F55799F62FC4}" srcId="{A76197DF-56F7-4644-88CF-53187FD876AC}" destId="{B7562D32-7BAA-4985-947C-951A145A76A5}" srcOrd="3" destOrd="0" parTransId="{0B925693-41F1-4BBE-8D5D-518A7D104145}" sibTransId="{9B28C1A1-E873-48A6-B76C-C7CA731452DD}"/>
    <dgm:cxn modelId="{70D8C9ED-CA2F-4DB5-B8DF-0D3B7B69BEB9}" type="presOf" srcId="{32F4ACB7-2FE7-4549-8C17-EE5272734B2E}" destId="{2C13EB45-139A-4B56-9CC2-D4E465DF9101}" srcOrd="0" destOrd="0" presId="urn:microsoft.com/office/officeart/2005/8/layout/matrix1"/>
    <dgm:cxn modelId="{28032CF5-B13C-42A6-891B-32A16774250A}" type="presOf" srcId="{D0C31294-1742-4C72-8EC4-04382170A1FA}" destId="{4B1127B8-7D27-4D12-8B36-0DECB4CBA426}" srcOrd="0" destOrd="0" presId="urn:microsoft.com/office/officeart/2005/8/layout/matrix1"/>
    <dgm:cxn modelId="{DC900ADE-1272-4A62-B7C1-F1EFC329002C}" srcId="{A76197DF-56F7-4644-88CF-53187FD876AC}" destId="{D0C31294-1742-4C72-8EC4-04382170A1FA}" srcOrd="1" destOrd="0" parTransId="{EC212494-109C-4C15-8B3E-7F1931D5D2D3}" sibTransId="{1A421306-F9D7-4E81-BD9E-7A5BA0B3E5CA}"/>
    <dgm:cxn modelId="{372C5EC6-A193-4A28-828C-4250D4C6F78E}" type="presOf" srcId="{96BD875C-5052-44AF-8702-498D68E5539F}" destId="{54CBBD66-4E9F-414A-B5E6-91C02DA0BB06}" srcOrd="1" destOrd="0" presId="urn:microsoft.com/office/officeart/2005/8/layout/matrix1"/>
    <dgm:cxn modelId="{533D6648-430E-4EDF-8AD2-6407005FEB85}" type="presOf" srcId="{D0C31294-1742-4C72-8EC4-04382170A1FA}" destId="{9F043568-5114-40FA-9975-5777B6CBAC69}" srcOrd="1" destOrd="0" presId="urn:microsoft.com/office/officeart/2005/8/layout/matrix1"/>
    <dgm:cxn modelId="{2C7AA850-F042-4EEB-A2F5-12C7469D50C6}" type="presOf" srcId="{B7562D32-7BAA-4985-947C-951A145A76A5}" destId="{72DD5013-57FA-4451-A79D-7CB628D0B589}" srcOrd="1" destOrd="0" presId="urn:microsoft.com/office/officeart/2005/8/layout/matrix1"/>
    <dgm:cxn modelId="{6F4E4475-4F02-4DE6-8CA2-2CDC085DCE0B}" type="presOf" srcId="{815CFB24-50B0-4350-9931-EE68CFBAFAD7}" destId="{2660BDB2-284C-4BB7-A9B5-4159D2CBD6FF}" srcOrd="0" destOrd="0" presId="urn:microsoft.com/office/officeart/2005/8/layout/matrix1"/>
    <dgm:cxn modelId="{CAC31317-9970-43AC-9AE9-9652FAF9543B}" type="presOf" srcId="{815CFB24-50B0-4350-9931-EE68CFBAFAD7}" destId="{A79161DA-70E5-47BB-83AB-5CED19B3ADE3}" srcOrd="1" destOrd="0" presId="urn:microsoft.com/office/officeart/2005/8/layout/matrix1"/>
    <dgm:cxn modelId="{B1235A38-1B55-4CA3-B69B-70102D1E151F}" type="presParOf" srcId="{2C13EB45-139A-4B56-9CC2-D4E465DF9101}" destId="{449558DF-4F6C-4ABE-9529-0E8016CC2AC6}" srcOrd="0" destOrd="0" presId="urn:microsoft.com/office/officeart/2005/8/layout/matrix1"/>
    <dgm:cxn modelId="{56E09B2C-41DA-4D31-9D99-0EC7A2B78210}" type="presParOf" srcId="{449558DF-4F6C-4ABE-9529-0E8016CC2AC6}" destId="{2660BDB2-284C-4BB7-A9B5-4159D2CBD6FF}" srcOrd="0" destOrd="0" presId="urn:microsoft.com/office/officeart/2005/8/layout/matrix1"/>
    <dgm:cxn modelId="{2650B23B-7171-4DD2-A5EE-7C2F1B8726BB}" type="presParOf" srcId="{449558DF-4F6C-4ABE-9529-0E8016CC2AC6}" destId="{A79161DA-70E5-47BB-83AB-5CED19B3ADE3}" srcOrd="1" destOrd="0" presId="urn:microsoft.com/office/officeart/2005/8/layout/matrix1"/>
    <dgm:cxn modelId="{FBBE8168-B281-489A-B964-F9CB77582F32}" type="presParOf" srcId="{449558DF-4F6C-4ABE-9529-0E8016CC2AC6}" destId="{4B1127B8-7D27-4D12-8B36-0DECB4CBA426}" srcOrd="2" destOrd="0" presId="urn:microsoft.com/office/officeart/2005/8/layout/matrix1"/>
    <dgm:cxn modelId="{E2116B08-9E6B-4562-A55C-95D27F41D2EC}" type="presParOf" srcId="{449558DF-4F6C-4ABE-9529-0E8016CC2AC6}" destId="{9F043568-5114-40FA-9975-5777B6CBAC69}" srcOrd="3" destOrd="0" presId="urn:microsoft.com/office/officeart/2005/8/layout/matrix1"/>
    <dgm:cxn modelId="{B5383096-080D-4BAB-B04F-99544AE9CBB7}" type="presParOf" srcId="{449558DF-4F6C-4ABE-9529-0E8016CC2AC6}" destId="{22831B27-B44F-4F9D-82BB-BC3736983F3D}" srcOrd="4" destOrd="0" presId="urn:microsoft.com/office/officeart/2005/8/layout/matrix1"/>
    <dgm:cxn modelId="{1134D1AA-D2AB-489B-ACD9-667E370CFCF8}" type="presParOf" srcId="{449558DF-4F6C-4ABE-9529-0E8016CC2AC6}" destId="{54CBBD66-4E9F-414A-B5E6-91C02DA0BB06}" srcOrd="5" destOrd="0" presId="urn:microsoft.com/office/officeart/2005/8/layout/matrix1"/>
    <dgm:cxn modelId="{0A638CE3-DBD1-4C9C-970D-86C8075DF58D}" type="presParOf" srcId="{449558DF-4F6C-4ABE-9529-0E8016CC2AC6}" destId="{94D08F74-5F84-4C9C-8C13-CF4DCD6E3358}" srcOrd="6" destOrd="0" presId="urn:microsoft.com/office/officeart/2005/8/layout/matrix1"/>
    <dgm:cxn modelId="{03130E4D-8332-4061-955E-90EBA7575E08}" type="presParOf" srcId="{449558DF-4F6C-4ABE-9529-0E8016CC2AC6}" destId="{72DD5013-57FA-4451-A79D-7CB628D0B589}" srcOrd="7" destOrd="0" presId="urn:microsoft.com/office/officeart/2005/8/layout/matrix1"/>
    <dgm:cxn modelId="{3D5C57E8-1168-492B-8FF3-8A2CE082E224}" type="presParOf" srcId="{2C13EB45-139A-4B56-9CC2-D4E465DF9101}" destId="{FEA7D1BC-FC92-42F6-9228-263507A4F0F5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B59B377-607E-47C2-9C90-B52F13E41C1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E691F-D3B3-45D2-AA2D-1C0A3D2257D7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FFFF00"/>
              </a:solidFill>
            </a:rPr>
            <a:t>Форма взаимодействия</a:t>
          </a:r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Виртуальные экскурсии для детей «</a:t>
          </a:r>
          <a:r>
            <a:rPr lang="ru-RU" sz="2400" b="1" dirty="0" smtClean="0">
              <a:solidFill>
                <a:srgbClr val="C00000"/>
              </a:solidFill>
            </a:rPr>
            <a:t>Моя профессия», </a:t>
          </a:r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подготовленные семьями воспитанников</a:t>
          </a:r>
          <a:endParaRPr lang="ru-RU" sz="2400" b="1" dirty="0">
            <a:solidFill>
              <a:schemeClr val="accent4">
                <a:lumMod val="75000"/>
              </a:schemeClr>
            </a:solidFill>
          </a:endParaRPr>
        </a:p>
      </dgm:t>
    </dgm:pt>
    <dgm:pt modelId="{24DA9662-CC71-45B9-A8DE-858AB3D12F4B}" type="parTrans" cxnId="{7C39E9F1-5D62-4DC4-9532-0F50C8CE40B1}">
      <dgm:prSet/>
      <dgm:spPr/>
      <dgm:t>
        <a:bodyPr/>
        <a:lstStyle/>
        <a:p>
          <a:endParaRPr lang="ru-RU"/>
        </a:p>
      </dgm:t>
    </dgm:pt>
    <dgm:pt modelId="{EEB7925D-8CCA-462B-9EA1-AFEF5FA0EF78}" type="sibTrans" cxnId="{7C39E9F1-5D62-4DC4-9532-0F50C8CE40B1}">
      <dgm:prSet/>
      <dgm:spPr/>
      <dgm:t>
        <a:bodyPr/>
        <a:lstStyle/>
        <a:p>
          <a:endParaRPr lang="ru-RU"/>
        </a:p>
      </dgm:t>
    </dgm:pt>
    <dgm:pt modelId="{7E069616-E309-4B90-9483-DFABB7E5121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Виртуальная экскурсия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A1E789-F36E-434F-9AD6-E3C901AD0CC4}" type="parTrans" cxnId="{CA3110ED-E207-4841-B1B9-04F10B5A0A9E}">
      <dgm:prSet/>
      <dgm:spPr/>
      <dgm:t>
        <a:bodyPr/>
        <a:lstStyle/>
        <a:p>
          <a:endParaRPr lang="ru-RU"/>
        </a:p>
      </dgm:t>
    </dgm:pt>
    <dgm:pt modelId="{D4A07B83-C7B4-4727-BDC9-9AAB04DBA060}" type="sibTrans" cxnId="{CA3110ED-E207-4841-B1B9-04F10B5A0A9E}">
      <dgm:prSet/>
      <dgm:spPr/>
      <dgm:t>
        <a:bodyPr/>
        <a:lstStyle/>
        <a:p>
          <a:endParaRPr lang="ru-RU"/>
        </a:p>
      </dgm:t>
    </dgm:pt>
    <dgm:pt modelId="{A6007093-C585-442E-B81F-403B55C2C26B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FF0000"/>
              </a:solidFill>
            </a:rPr>
            <a:t>Задачи:</a:t>
          </a:r>
          <a:r>
            <a:rPr lang="ru-RU" sz="1600" b="1" dirty="0" smtClean="0">
              <a:solidFill>
                <a:srgbClr val="FF0000"/>
              </a:solidFill>
            </a:rPr>
            <a:t> </a:t>
          </a:r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Расширить представления детей о мире современных профессий; включить семью в совместную образовательную деятельность; создать условия для формирования партнерских позиций у родителей; способствовать укреплению детско-родительских отношений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467463F-0A97-4B8B-9833-95F4A38D47CC}" type="parTrans" cxnId="{27B2A1EE-81F8-45B0-91BE-B31565127C95}">
      <dgm:prSet/>
      <dgm:spPr/>
      <dgm:t>
        <a:bodyPr/>
        <a:lstStyle/>
        <a:p>
          <a:endParaRPr lang="ru-RU"/>
        </a:p>
      </dgm:t>
    </dgm:pt>
    <dgm:pt modelId="{EFB3993E-5765-4A73-A8F2-E6E0C32BAA61}" type="sibTrans" cxnId="{27B2A1EE-81F8-45B0-91BE-B31565127C95}">
      <dgm:prSet/>
      <dgm:spPr/>
      <dgm:t>
        <a:bodyPr/>
        <a:lstStyle/>
        <a:p>
          <a:endParaRPr lang="ru-RU"/>
        </a:p>
      </dgm:t>
    </dgm:pt>
    <dgm:pt modelId="{DFA21FB2-8B57-4C49-8D00-2FF4D4A130C1}">
      <dgm:prSet phldrT="[Текст]" phldr="1"/>
      <dgm:spPr/>
      <dgm:t>
        <a:bodyPr/>
        <a:lstStyle/>
        <a:p>
          <a:pPr algn="r"/>
          <a:endParaRPr lang="ru-RU" dirty="0"/>
        </a:p>
      </dgm:t>
    </dgm:pt>
    <dgm:pt modelId="{F7402B14-6E4C-408A-8443-BDFAE974D608}" type="parTrans" cxnId="{5124ACD3-214F-4DB5-B557-608FD974EDA7}">
      <dgm:prSet/>
      <dgm:spPr/>
      <dgm:t>
        <a:bodyPr/>
        <a:lstStyle/>
        <a:p>
          <a:endParaRPr lang="ru-RU"/>
        </a:p>
      </dgm:t>
    </dgm:pt>
    <dgm:pt modelId="{C36B3F51-8974-494C-8F1E-10E9DFF91F88}" type="sibTrans" cxnId="{5124ACD3-214F-4DB5-B557-608FD974EDA7}">
      <dgm:prSet/>
      <dgm:spPr/>
      <dgm:t>
        <a:bodyPr/>
        <a:lstStyle/>
        <a:p>
          <a:endParaRPr lang="ru-RU"/>
        </a:p>
      </dgm:t>
    </dgm:pt>
    <dgm:pt modelId="{2596FFC8-6CBE-4D27-9271-4284B1B02A8E}">
      <dgm:prSet phldrT="[Текст]" custT="1"/>
      <dgm:spPr/>
      <dgm:t>
        <a:bodyPr/>
        <a:lstStyle/>
        <a:p>
          <a:r>
            <a:rPr lang="ru-RU" sz="1700" b="1" u="sng" dirty="0" smtClean="0">
              <a:solidFill>
                <a:srgbClr val="FF0000"/>
              </a:solidFill>
            </a:rPr>
            <a:t>Преимущества формы: </a:t>
          </a:r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Доступность-возможность осмотра рабочего места без больших материальных и временных затрат; возможность повторного просмотра; не требует особой организации; наглядность- «лучше один раз увидеть»; создание эмоционального фона через яркую графику, звуки.</a:t>
          </a:r>
          <a:endParaRPr lang="ru-RU" sz="17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0AA0B9D-4AA8-40B0-B441-1476C715E9C0}" type="parTrans" cxnId="{08E4AAFF-8143-429F-9CA0-EB1CC3FB402C}">
      <dgm:prSet/>
      <dgm:spPr/>
      <dgm:t>
        <a:bodyPr/>
        <a:lstStyle/>
        <a:p>
          <a:endParaRPr lang="ru-RU"/>
        </a:p>
      </dgm:t>
    </dgm:pt>
    <dgm:pt modelId="{92D27A3D-CFA9-40EC-98C1-F946A91E92A5}" type="sibTrans" cxnId="{08E4AAFF-8143-429F-9CA0-EB1CC3FB402C}">
      <dgm:prSet/>
      <dgm:spPr/>
      <dgm:t>
        <a:bodyPr/>
        <a:lstStyle/>
        <a:p>
          <a:endParaRPr lang="ru-RU"/>
        </a:p>
      </dgm:t>
    </dgm:pt>
    <dgm:pt modelId="{488EA830-BC2C-4F08-A89A-33BF9C845E93}" type="pres">
      <dgm:prSet presAssocID="{EB59B377-607E-47C2-9C90-B52F13E41C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22E2E-A8EA-481F-9D85-2C5FF61579CE}" type="pres">
      <dgm:prSet presAssocID="{A20E691F-D3B3-45D2-AA2D-1C0A3D2257D7}" presName="roof" presStyleLbl="dkBgShp" presStyleIdx="0" presStyleCnt="2"/>
      <dgm:spPr/>
      <dgm:t>
        <a:bodyPr/>
        <a:lstStyle/>
        <a:p>
          <a:endParaRPr lang="ru-RU"/>
        </a:p>
      </dgm:t>
    </dgm:pt>
    <dgm:pt modelId="{721B9DD9-CC77-494B-B13C-49E3388BA140}" type="pres">
      <dgm:prSet presAssocID="{A20E691F-D3B3-45D2-AA2D-1C0A3D2257D7}" presName="pillars" presStyleCnt="0"/>
      <dgm:spPr/>
    </dgm:pt>
    <dgm:pt modelId="{5B1FA019-7550-4721-BE1E-F1C768E1FE68}" type="pres">
      <dgm:prSet presAssocID="{A20E691F-D3B3-45D2-AA2D-1C0A3D2257D7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DD19F-A885-42B4-BEAF-B76B1209BFD7}" type="pres">
      <dgm:prSet presAssocID="{A6007093-C585-442E-B81F-403B55C2C26B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8472E-891A-4F3B-8775-EC129D321B9D}" type="pres">
      <dgm:prSet presAssocID="{2596FFC8-6CBE-4D27-9271-4284B1B02A8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D5E04-5397-4ADD-BC20-C9B7E16AA6AA}" type="pres">
      <dgm:prSet presAssocID="{DFA21FB2-8B57-4C49-8D00-2FF4D4A130C1}" presName="pillarX" presStyleLbl="node1" presStyleIdx="3" presStyleCnt="4" custScaleX="1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7566F-2401-4B0C-85F1-110AB5FEBF64}" type="pres">
      <dgm:prSet presAssocID="{A20E691F-D3B3-45D2-AA2D-1C0A3D2257D7}" presName="base" presStyleLbl="dkBgShp" presStyleIdx="1" presStyleCnt="2"/>
      <dgm:spPr/>
    </dgm:pt>
  </dgm:ptLst>
  <dgm:cxnLst>
    <dgm:cxn modelId="{C9B51A43-773A-4A58-9FE6-0AA46F1A96B9}" type="presOf" srcId="{DFA21FB2-8B57-4C49-8D00-2FF4D4A130C1}" destId="{952D5E04-5397-4ADD-BC20-C9B7E16AA6AA}" srcOrd="0" destOrd="0" presId="urn:microsoft.com/office/officeart/2005/8/layout/hList3"/>
    <dgm:cxn modelId="{92690C5E-7B1F-485D-89A6-9DB79D91C4EF}" type="presOf" srcId="{A20E691F-D3B3-45D2-AA2D-1C0A3D2257D7}" destId="{C2B22E2E-A8EA-481F-9D85-2C5FF61579CE}" srcOrd="0" destOrd="0" presId="urn:microsoft.com/office/officeart/2005/8/layout/hList3"/>
    <dgm:cxn modelId="{09D173CA-EF32-48BA-804C-CD35C0531D88}" type="presOf" srcId="{A6007093-C585-442E-B81F-403B55C2C26B}" destId="{DD5DD19F-A885-42B4-BEAF-B76B1209BFD7}" srcOrd="0" destOrd="0" presId="urn:microsoft.com/office/officeart/2005/8/layout/hList3"/>
    <dgm:cxn modelId="{CC35B6BF-0118-43EE-9D6A-BD94A088D3E6}" type="presOf" srcId="{2596FFC8-6CBE-4D27-9271-4284B1B02A8E}" destId="{B048472E-891A-4F3B-8775-EC129D321B9D}" srcOrd="0" destOrd="0" presId="urn:microsoft.com/office/officeart/2005/8/layout/hList3"/>
    <dgm:cxn modelId="{7507826B-866A-4950-83A3-55E798B5B9D4}" type="presOf" srcId="{EB59B377-607E-47C2-9C90-B52F13E41C1F}" destId="{488EA830-BC2C-4F08-A89A-33BF9C845E93}" srcOrd="0" destOrd="0" presId="urn:microsoft.com/office/officeart/2005/8/layout/hList3"/>
    <dgm:cxn modelId="{CA3110ED-E207-4841-B1B9-04F10B5A0A9E}" srcId="{A20E691F-D3B3-45D2-AA2D-1C0A3D2257D7}" destId="{7E069616-E309-4B90-9483-DFABB7E5121C}" srcOrd="0" destOrd="0" parTransId="{15A1E789-F36E-434F-9AD6-E3C901AD0CC4}" sibTransId="{D4A07B83-C7B4-4727-BDC9-9AAB04DBA060}"/>
    <dgm:cxn modelId="{7C39E9F1-5D62-4DC4-9532-0F50C8CE40B1}" srcId="{EB59B377-607E-47C2-9C90-B52F13E41C1F}" destId="{A20E691F-D3B3-45D2-AA2D-1C0A3D2257D7}" srcOrd="0" destOrd="0" parTransId="{24DA9662-CC71-45B9-A8DE-858AB3D12F4B}" sibTransId="{EEB7925D-8CCA-462B-9EA1-AFEF5FA0EF78}"/>
    <dgm:cxn modelId="{7C06A0CE-12FF-4177-94ED-4A5FA8667186}" type="presOf" srcId="{7E069616-E309-4B90-9483-DFABB7E5121C}" destId="{5B1FA019-7550-4721-BE1E-F1C768E1FE68}" srcOrd="0" destOrd="0" presId="urn:microsoft.com/office/officeart/2005/8/layout/hList3"/>
    <dgm:cxn modelId="{5124ACD3-214F-4DB5-B557-608FD974EDA7}" srcId="{A20E691F-D3B3-45D2-AA2D-1C0A3D2257D7}" destId="{DFA21FB2-8B57-4C49-8D00-2FF4D4A130C1}" srcOrd="3" destOrd="0" parTransId="{F7402B14-6E4C-408A-8443-BDFAE974D608}" sibTransId="{C36B3F51-8974-494C-8F1E-10E9DFF91F88}"/>
    <dgm:cxn modelId="{27B2A1EE-81F8-45B0-91BE-B31565127C95}" srcId="{A20E691F-D3B3-45D2-AA2D-1C0A3D2257D7}" destId="{A6007093-C585-442E-B81F-403B55C2C26B}" srcOrd="1" destOrd="0" parTransId="{A467463F-0A97-4B8B-9833-95F4A38D47CC}" sibTransId="{EFB3993E-5765-4A73-A8F2-E6E0C32BAA61}"/>
    <dgm:cxn modelId="{08E4AAFF-8143-429F-9CA0-EB1CC3FB402C}" srcId="{A20E691F-D3B3-45D2-AA2D-1C0A3D2257D7}" destId="{2596FFC8-6CBE-4D27-9271-4284B1B02A8E}" srcOrd="2" destOrd="0" parTransId="{B0AA0B9D-4AA8-40B0-B441-1476C715E9C0}" sibTransId="{92D27A3D-CFA9-40EC-98C1-F946A91E92A5}"/>
    <dgm:cxn modelId="{ED07414E-B412-40DE-B355-9FF010FFF3AE}" type="presParOf" srcId="{488EA830-BC2C-4F08-A89A-33BF9C845E93}" destId="{C2B22E2E-A8EA-481F-9D85-2C5FF61579CE}" srcOrd="0" destOrd="0" presId="urn:microsoft.com/office/officeart/2005/8/layout/hList3"/>
    <dgm:cxn modelId="{2A78454E-4187-48A3-B51B-DB7972B60D26}" type="presParOf" srcId="{488EA830-BC2C-4F08-A89A-33BF9C845E93}" destId="{721B9DD9-CC77-494B-B13C-49E3388BA140}" srcOrd="1" destOrd="0" presId="urn:microsoft.com/office/officeart/2005/8/layout/hList3"/>
    <dgm:cxn modelId="{9BE6C532-2AAB-45A7-821E-1D4ADE166F70}" type="presParOf" srcId="{721B9DD9-CC77-494B-B13C-49E3388BA140}" destId="{5B1FA019-7550-4721-BE1E-F1C768E1FE68}" srcOrd="0" destOrd="0" presId="urn:microsoft.com/office/officeart/2005/8/layout/hList3"/>
    <dgm:cxn modelId="{46245979-5140-4127-89D8-5A11A5063EDF}" type="presParOf" srcId="{721B9DD9-CC77-494B-B13C-49E3388BA140}" destId="{DD5DD19F-A885-42B4-BEAF-B76B1209BFD7}" srcOrd="1" destOrd="0" presId="urn:microsoft.com/office/officeart/2005/8/layout/hList3"/>
    <dgm:cxn modelId="{CA62445C-0DE2-4256-95D4-B009A48C6B42}" type="presParOf" srcId="{721B9DD9-CC77-494B-B13C-49E3388BA140}" destId="{B048472E-891A-4F3B-8775-EC129D321B9D}" srcOrd="2" destOrd="0" presId="urn:microsoft.com/office/officeart/2005/8/layout/hList3"/>
    <dgm:cxn modelId="{01FC40A0-A0F9-4E05-B764-60B4CDF8E50B}" type="presParOf" srcId="{721B9DD9-CC77-494B-B13C-49E3388BA140}" destId="{952D5E04-5397-4ADD-BC20-C9B7E16AA6AA}" srcOrd="3" destOrd="0" presId="urn:microsoft.com/office/officeart/2005/8/layout/hList3"/>
    <dgm:cxn modelId="{D0AA551F-E8B3-4F60-A189-C5FB144AD050}" type="presParOf" srcId="{488EA830-BC2C-4F08-A89A-33BF9C845E93}" destId="{B137566F-2401-4B0C-85F1-110AB5FEBF64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68AD39F-53F5-4668-AA4E-772FCD6E315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7B51BF-91AB-46B2-97A3-01B265FB001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Рекомендации по использованию приемов и методов подачи материала детям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8F086783-3805-49DD-B2B3-7B9CCEB6BB1C}" type="parTrans" cxnId="{D9B21567-E45F-4F8C-B281-98E4427EC90F}">
      <dgm:prSet/>
      <dgm:spPr/>
      <dgm:t>
        <a:bodyPr/>
        <a:lstStyle/>
        <a:p>
          <a:endParaRPr lang="ru-RU"/>
        </a:p>
      </dgm:t>
    </dgm:pt>
    <dgm:pt modelId="{744671E9-6CA2-4E3D-9049-4423046349F0}" type="sibTrans" cxnId="{D9B21567-E45F-4F8C-B281-98E4427EC90F}">
      <dgm:prSet/>
      <dgm:spPr/>
      <dgm:t>
        <a:bodyPr/>
        <a:lstStyle/>
        <a:p>
          <a:endParaRPr lang="ru-RU"/>
        </a:p>
      </dgm:t>
    </dgm:pt>
    <dgm:pt modelId="{D482D266-9FEF-40BA-86B4-726C3C2E75E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F0"/>
              </a:solidFill>
            </a:rPr>
            <a:t>Комментарии за кадром съемки</a:t>
          </a:r>
          <a:endParaRPr lang="ru-RU" sz="2000" b="1" dirty="0">
            <a:solidFill>
              <a:srgbClr val="00B0F0"/>
            </a:solidFill>
          </a:endParaRPr>
        </a:p>
      </dgm:t>
    </dgm:pt>
    <dgm:pt modelId="{F054CECF-4C2F-45D7-8602-C1F4D9EC0730}" type="parTrans" cxnId="{F5B1195E-6850-447C-9D18-785F1C2C1C71}">
      <dgm:prSet/>
      <dgm:spPr/>
      <dgm:t>
        <a:bodyPr/>
        <a:lstStyle/>
        <a:p>
          <a:endParaRPr lang="ru-RU" dirty="0"/>
        </a:p>
      </dgm:t>
    </dgm:pt>
    <dgm:pt modelId="{DC100C3E-2B52-4852-9673-67C6578C7565}" type="sibTrans" cxnId="{F5B1195E-6850-447C-9D18-785F1C2C1C71}">
      <dgm:prSet/>
      <dgm:spPr/>
      <dgm:t>
        <a:bodyPr/>
        <a:lstStyle/>
        <a:p>
          <a:endParaRPr lang="ru-RU"/>
        </a:p>
      </dgm:t>
    </dgm:pt>
    <dgm:pt modelId="{9B2C6F7F-4702-454A-8891-7E055E82427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Показ рабочего места, помещения, профессиональных атрибутов, инструментов, одежды, показ профессиональных действий</a:t>
          </a:r>
          <a:endParaRPr lang="ru-RU" sz="1800" b="1" dirty="0">
            <a:solidFill>
              <a:srgbClr val="7030A0"/>
            </a:solidFill>
          </a:endParaRPr>
        </a:p>
      </dgm:t>
    </dgm:pt>
    <dgm:pt modelId="{E0E26678-C3C7-4015-BE7A-A4A7FE8EFA04}" type="parTrans" cxnId="{EEF04D4C-E907-42F3-BCFD-9E8F4C9240DE}">
      <dgm:prSet/>
      <dgm:spPr/>
      <dgm:t>
        <a:bodyPr/>
        <a:lstStyle/>
        <a:p>
          <a:endParaRPr lang="ru-RU" dirty="0"/>
        </a:p>
      </dgm:t>
    </dgm:pt>
    <dgm:pt modelId="{1B554EE6-B828-44D6-A7FC-1FC701C1A63B}" type="sibTrans" cxnId="{EEF04D4C-E907-42F3-BCFD-9E8F4C9240DE}">
      <dgm:prSet/>
      <dgm:spPr/>
      <dgm:t>
        <a:bodyPr/>
        <a:lstStyle/>
        <a:p>
          <a:endParaRPr lang="ru-RU"/>
        </a:p>
      </dgm:t>
    </dgm:pt>
    <dgm:pt modelId="{C7A8EC65-D169-43ED-A6C3-477DB3AA64D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Текст должен быть доступным для понимания детям</a:t>
          </a:r>
          <a:endParaRPr lang="ru-RU" sz="1800" b="1" dirty="0">
            <a:solidFill>
              <a:srgbClr val="7030A0"/>
            </a:solidFill>
          </a:endParaRPr>
        </a:p>
      </dgm:t>
    </dgm:pt>
    <dgm:pt modelId="{1D5B13E4-854E-4891-9E95-32E95338051F}" type="parTrans" cxnId="{667B699B-C970-4A77-B4E5-C43DD9D4EF4C}">
      <dgm:prSet/>
      <dgm:spPr/>
      <dgm:t>
        <a:bodyPr/>
        <a:lstStyle/>
        <a:p>
          <a:endParaRPr lang="ru-RU" dirty="0"/>
        </a:p>
      </dgm:t>
    </dgm:pt>
    <dgm:pt modelId="{ED89004B-21CE-4605-A59A-E5FD669BC7C1}" type="sibTrans" cxnId="{667B699B-C970-4A77-B4E5-C43DD9D4EF4C}">
      <dgm:prSet/>
      <dgm:spPr/>
      <dgm:t>
        <a:bodyPr/>
        <a:lstStyle/>
        <a:p>
          <a:endParaRPr lang="ru-RU"/>
        </a:p>
      </dgm:t>
    </dgm:pt>
    <dgm:pt modelId="{AE614D15-17A4-4CA9-8F12-B04E51CE416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Ведущий сам озвучивает в кадре</a:t>
          </a:r>
          <a:endParaRPr lang="ru-RU" sz="2000" b="1" dirty="0">
            <a:solidFill>
              <a:srgbClr val="0070C0"/>
            </a:solidFill>
          </a:endParaRPr>
        </a:p>
      </dgm:t>
    </dgm:pt>
    <dgm:pt modelId="{AED1F278-734C-443D-8331-1B87AFDDFE25}" type="parTrans" cxnId="{C5A12010-6B53-4214-AC8F-478F43602F3F}">
      <dgm:prSet/>
      <dgm:spPr/>
      <dgm:t>
        <a:bodyPr/>
        <a:lstStyle/>
        <a:p>
          <a:endParaRPr lang="ru-RU" dirty="0"/>
        </a:p>
      </dgm:t>
    </dgm:pt>
    <dgm:pt modelId="{5C0799F2-7BB2-4558-A84A-63DEBF412388}" type="sibTrans" cxnId="{C5A12010-6B53-4214-AC8F-478F43602F3F}">
      <dgm:prSet/>
      <dgm:spPr/>
      <dgm:t>
        <a:bodyPr/>
        <a:lstStyle/>
        <a:p>
          <a:endParaRPr lang="ru-RU"/>
        </a:p>
      </dgm:t>
    </dgm:pt>
    <dgm:pt modelId="{FB6FDCC1-6CB8-4D84-BA06-75BF53E5369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Изложение текста четкое, неторопливое, эмоциональное</a:t>
          </a:r>
          <a:endParaRPr lang="ru-RU" sz="1800" b="1" dirty="0">
            <a:solidFill>
              <a:srgbClr val="7030A0"/>
            </a:solidFill>
          </a:endParaRPr>
        </a:p>
      </dgm:t>
    </dgm:pt>
    <dgm:pt modelId="{CAE5A4F5-401D-451A-88AA-17861F5E5012}" type="parTrans" cxnId="{5CA22445-0CE1-44E8-97EF-2A336034A4F2}">
      <dgm:prSet/>
      <dgm:spPr/>
      <dgm:t>
        <a:bodyPr/>
        <a:lstStyle/>
        <a:p>
          <a:endParaRPr lang="ru-RU" dirty="0"/>
        </a:p>
      </dgm:t>
    </dgm:pt>
    <dgm:pt modelId="{4241E010-DA34-4CD2-A4A7-8FB47C80475A}" type="sibTrans" cxnId="{5CA22445-0CE1-44E8-97EF-2A336034A4F2}">
      <dgm:prSet/>
      <dgm:spPr/>
      <dgm:t>
        <a:bodyPr/>
        <a:lstStyle/>
        <a:p>
          <a:endParaRPr lang="ru-RU"/>
        </a:p>
      </dgm:t>
    </dgm:pt>
    <dgm:pt modelId="{61057304-6CB4-437E-BCF9-A2923972C475}" type="pres">
      <dgm:prSet presAssocID="{C68AD39F-53F5-4668-AA4E-772FCD6E31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B0F200-5466-48E7-A0F3-7BAA83EDACF5}" type="pres">
      <dgm:prSet presAssocID="{1C7B51BF-91AB-46B2-97A3-01B265FB001D}" presName="hierRoot1" presStyleCnt="0"/>
      <dgm:spPr/>
    </dgm:pt>
    <dgm:pt modelId="{AF5D2803-186F-429C-8638-7AABECDE2F67}" type="pres">
      <dgm:prSet presAssocID="{1C7B51BF-91AB-46B2-97A3-01B265FB001D}" presName="composite" presStyleCnt="0"/>
      <dgm:spPr/>
    </dgm:pt>
    <dgm:pt modelId="{E248D4AE-7FBD-4AFB-9D0E-CB5173D5043E}" type="pres">
      <dgm:prSet presAssocID="{1C7B51BF-91AB-46B2-97A3-01B265FB001D}" presName="background" presStyleLbl="node0" presStyleIdx="0" presStyleCnt="1"/>
      <dgm:spPr/>
    </dgm:pt>
    <dgm:pt modelId="{882851FD-0078-40AC-9A58-FCBC33153593}" type="pres">
      <dgm:prSet presAssocID="{1C7B51BF-91AB-46B2-97A3-01B265FB001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72B6A-C142-4F23-85AD-26F547657F39}" type="pres">
      <dgm:prSet presAssocID="{1C7B51BF-91AB-46B2-97A3-01B265FB001D}" presName="hierChild2" presStyleCnt="0"/>
      <dgm:spPr/>
    </dgm:pt>
    <dgm:pt modelId="{7D192A7F-376F-438B-B05D-2E731DD554E1}" type="pres">
      <dgm:prSet presAssocID="{F054CECF-4C2F-45D7-8602-C1F4D9EC073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462F8C5-DDF2-4D85-ADBD-C400D5C75B2E}" type="pres">
      <dgm:prSet presAssocID="{D482D266-9FEF-40BA-86B4-726C3C2E75E6}" presName="hierRoot2" presStyleCnt="0"/>
      <dgm:spPr/>
    </dgm:pt>
    <dgm:pt modelId="{5A400300-BC56-40CB-8DBE-2831A49E854C}" type="pres">
      <dgm:prSet presAssocID="{D482D266-9FEF-40BA-86B4-726C3C2E75E6}" presName="composite2" presStyleCnt="0"/>
      <dgm:spPr/>
    </dgm:pt>
    <dgm:pt modelId="{7D555DB6-2F45-4CA7-A199-607C0AC8671A}" type="pres">
      <dgm:prSet presAssocID="{D482D266-9FEF-40BA-86B4-726C3C2E75E6}" presName="background2" presStyleLbl="node2" presStyleIdx="0" presStyleCnt="2"/>
      <dgm:spPr/>
    </dgm:pt>
    <dgm:pt modelId="{EA47B36E-6BAF-4C8A-B0B6-7A2EA77FB2EE}" type="pres">
      <dgm:prSet presAssocID="{D482D266-9FEF-40BA-86B4-726C3C2E75E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3B4BE-D399-4E59-9891-8BA7AD0875C9}" type="pres">
      <dgm:prSet presAssocID="{D482D266-9FEF-40BA-86B4-726C3C2E75E6}" presName="hierChild3" presStyleCnt="0"/>
      <dgm:spPr/>
    </dgm:pt>
    <dgm:pt modelId="{728E53E4-F7A3-4CCF-B2D3-5E77069C6559}" type="pres">
      <dgm:prSet presAssocID="{E0E26678-C3C7-4015-BE7A-A4A7FE8EFA0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7CD92529-8117-4509-827E-981FE59A25A5}" type="pres">
      <dgm:prSet presAssocID="{9B2C6F7F-4702-454A-8891-7E055E82427A}" presName="hierRoot3" presStyleCnt="0"/>
      <dgm:spPr/>
    </dgm:pt>
    <dgm:pt modelId="{BBC76AF7-078C-4E33-A953-33804CAB1E9A}" type="pres">
      <dgm:prSet presAssocID="{9B2C6F7F-4702-454A-8891-7E055E82427A}" presName="composite3" presStyleCnt="0"/>
      <dgm:spPr/>
    </dgm:pt>
    <dgm:pt modelId="{D39FFE6F-A350-4AC7-A90B-52CDA454951E}" type="pres">
      <dgm:prSet presAssocID="{9B2C6F7F-4702-454A-8891-7E055E82427A}" presName="background3" presStyleLbl="node3" presStyleIdx="0" presStyleCnt="3"/>
      <dgm:spPr/>
    </dgm:pt>
    <dgm:pt modelId="{150203E5-0C68-4A0A-9BCB-5A152046D8E3}" type="pres">
      <dgm:prSet presAssocID="{9B2C6F7F-4702-454A-8891-7E055E82427A}" presName="text3" presStyleLbl="fgAcc3" presStyleIdx="0" presStyleCnt="3" custScaleY="129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A4A762-A89C-4F21-AC91-B100B0762952}" type="pres">
      <dgm:prSet presAssocID="{9B2C6F7F-4702-454A-8891-7E055E82427A}" presName="hierChild4" presStyleCnt="0"/>
      <dgm:spPr/>
    </dgm:pt>
    <dgm:pt modelId="{B050DC88-5F48-4CCB-90D7-508DD07E3C37}" type="pres">
      <dgm:prSet presAssocID="{1D5B13E4-854E-4891-9E95-32E95338051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4E903765-D64E-45B9-9B87-D365CE5FD938}" type="pres">
      <dgm:prSet presAssocID="{C7A8EC65-D169-43ED-A6C3-477DB3AA64D3}" presName="hierRoot3" presStyleCnt="0"/>
      <dgm:spPr/>
    </dgm:pt>
    <dgm:pt modelId="{85F369CC-1715-4B39-ADCF-2A74BDC15EEB}" type="pres">
      <dgm:prSet presAssocID="{C7A8EC65-D169-43ED-A6C3-477DB3AA64D3}" presName="composite3" presStyleCnt="0"/>
      <dgm:spPr/>
    </dgm:pt>
    <dgm:pt modelId="{AC302B70-F1C6-48EA-B197-4E562F1F8E46}" type="pres">
      <dgm:prSet presAssocID="{C7A8EC65-D169-43ED-A6C3-477DB3AA64D3}" presName="background3" presStyleLbl="node3" presStyleIdx="1" presStyleCnt="3"/>
      <dgm:spPr/>
    </dgm:pt>
    <dgm:pt modelId="{E9CD2368-EB2F-4086-B053-578862797D51}" type="pres">
      <dgm:prSet presAssocID="{C7A8EC65-D169-43ED-A6C3-477DB3AA64D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4ACC77-E5E7-41E8-86B3-87B58B93AABF}" type="pres">
      <dgm:prSet presAssocID="{C7A8EC65-D169-43ED-A6C3-477DB3AA64D3}" presName="hierChild4" presStyleCnt="0"/>
      <dgm:spPr/>
    </dgm:pt>
    <dgm:pt modelId="{759690AC-23A9-4307-89D2-E6548C02973D}" type="pres">
      <dgm:prSet presAssocID="{AED1F278-734C-443D-8331-1B87AFDDFE2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6CE4BD5-5FD1-45E3-90DD-4436BD6E1643}" type="pres">
      <dgm:prSet presAssocID="{AE614D15-17A4-4CA9-8F12-B04E51CE4167}" presName="hierRoot2" presStyleCnt="0"/>
      <dgm:spPr/>
    </dgm:pt>
    <dgm:pt modelId="{90B8F443-F596-4923-BD72-5C3623799572}" type="pres">
      <dgm:prSet presAssocID="{AE614D15-17A4-4CA9-8F12-B04E51CE4167}" presName="composite2" presStyleCnt="0"/>
      <dgm:spPr/>
    </dgm:pt>
    <dgm:pt modelId="{9F9F2168-6804-4C9F-9825-9FDE2D3DF483}" type="pres">
      <dgm:prSet presAssocID="{AE614D15-17A4-4CA9-8F12-B04E51CE4167}" presName="background2" presStyleLbl="node2" presStyleIdx="1" presStyleCnt="2"/>
      <dgm:spPr/>
    </dgm:pt>
    <dgm:pt modelId="{8F35090A-9DE8-4577-B7F8-A4EC21AB2677}" type="pres">
      <dgm:prSet presAssocID="{AE614D15-17A4-4CA9-8F12-B04E51CE416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806BD-6923-4283-9BA8-EC2CBDB2AA37}" type="pres">
      <dgm:prSet presAssocID="{AE614D15-17A4-4CA9-8F12-B04E51CE4167}" presName="hierChild3" presStyleCnt="0"/>
      <dgm:spPr/>
    </dgm:pt>
    <dgm:pt modelId="{A4FF82FE-1136-409B-8449-83C67F3FA98C}" type="pres">
      <dgm:prSet presAssocID="{CAE5A4F5-401D-451A-88AA-17861F5E501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A26ADE4-92ED-489E-9EA4-C26DD97F6CB9}" type="pres">
      <dgm:prSet presAssocID="{FB6FDCC1-6CB8-4D84-BA06-75BF53E53693}" presName="hierRoot3" presStyleCnt="0"/>
      <dgm:spPr/>
    </dgm:pt>
    <dgm:pt modelId="{FE7CF381-1F4C-42A9-9F96-5002D90A2BA8}" type="pres">
      <dgm:prSet presAssocID="{FB6FDCC1-6CB8-4D84-BA06-75BF53E53693}" presName="composite3" presStyleCnt="0"/>
      <dgm:spPr/>
    </dgm:pt>
    <dgm:pt modelId="{570AE87E-860F-4A42-94F5-A77BCCEAA63E}" type="pres">
      <dgm:prSet presAssocID="{FB6FDCC1-6CB8-4D84-BA06-75BF53E53693}" presName="background3" presStyleLbl="node3" presStyleIdx="2" presStyleCnt="3"/>
      <dgm:spPr/>
    </dgm:pt>
    <dgm:pt modelId="{E8AF2F69-E5BF-4105-A4EA-7BFEF939024C}" type="pres">
      <dgm:prSet presAssocID="{FB6FDCC1-6CB8-4D84-BA06-75BF53E5369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8C5020-8299-4E54-BC49-1B1C2A35C25E}" type="pres">
      <dgm:prSet presAssocID="{FB6FDCC1-6CB8-4D84-BA06-75BF53E53693}" presName="hierChild4" presStyleCnt="0"/>
      <dgm:spPr/>
    </dgm:pt>
  </dgm:ptLst>
  <dgm:cxnLst>
    <dgm:cxn modelId="{528ABFEF-1FD6-4BE5-849B-18E8149E43F5}" type="presOf" srcId="{CAE5A4F5-401D-451A-88AA-17861F5E5012}" destId="{A4FF82FE-1136-409B-8449-83C67F3FA98C}" srcOrd="0" destOrd="0" presId="urn:microsoft.com/office/officeart/2005/8/layout/hierarchy1"/>
    <dgm:cxn modelId="{DA8973AC-261E-4590-B1FB-9C10CB3C7C87}" type="presOf" srcId="{AED1F278-734C-443D-8331-1B87AFDDFE25}" destId="{759690AC-23A9-4307-89D2-E6548C02973D}" srcOrd="0" destOrd="0" presId="urn:microsoft.com/office/officeart/2005/8/layout/hierarchy1"/>
    <dgm:cxn modelId="{238C4D3F-3121-4D94-8D29-2999DBD1A060}" type="presOf" srcId="{1D5B13E4-854E-4891-9E95-32E95338051F}" destId="{B050DC88-5F48-4CCB-90D7-508DD07E3C37}" srcOrd="0" destOrd="0" presId="urn:microsoft.com/office/officeart/2005/8/layout/hierarchy1"/>
    <dgm:cxn modelId="{AF5CAC0F-D1C1-45A0-AB0A-12CAE3B07C8B}" type="presOf" srcId="{1C7B51BF-91AB-46B2-97A3-01B265FB001D}" destId="{882851FD-0078-40AC-9A58-FCBC33153593}" srcOrd="0" destOrd="0" presId="urn:microsoft.com/office/officeart/2005/8/layout/hierarchy1"/>
    <dgm:cxn modelId="{013332A5-AB6F-498D-ACCC-1E6FEEF44A07}" type="presOf" srcId="{D482D266-9FEF-40BA-86B4-726C3C2E75E6}" destId="{EA47B36E-6BAF-4C8A-B0B6-7A2EA77FB2EE}" srcOrd="0" destOrd="0" presId="urn:microsoft.com/office/officeart/2005/8/layout/hierarchy1"/>
    <dgm:cxn modelId="{7768D75C-6196-4561-8D22-3E4CCA83F9BC}" type="presOf" srcId="{9B2C6F7F-4702-454A-8891-7E055E82427A}" destId="{150203E5-0C68-4A0A-9BCB-5A152046D8E3}" srcOrd="0" destOrd="0" presId="urn:microsoft.com/office/officeart/2005/8/layout/hierarchy1"/>
    <dgm:cxn modelId="{5CA22445-0CE1-44E8-97EF-2A336034A4F2}" srcId="{AE614D15-17A4-4CA9-8F12-B04E51CE4167}" destId="{FB6FDCC1-6CB8-4D84-BA06-75BF53E53693}" srcOrd="0" destOrd="0" parTransId="{CAE5A4F5-401D-451A-88AA-17861F5E5012}" sibTransId="{4241E010-DA34-4CD2-A4A7-8FB47C80475A}"/>
    <dgm:cxn modelId="{B9B3ED28-FFF7-4BA6-82A7-DD68B6DA1A7B}" type="presOf" srcId="{FB6FDCC1-6CB8-4D84-BA06-75BF53E53693}" destId="{E8AF2F69-E5BF-4105-A4EA-7BFEF939024C}" srcOrd="0" destOrd="0" presId="urn:microsoft.com/office/officeart/2005/8/layout/hierarchy1"/>
    <dgm:cxn modelId="{3DF01EAB-5B08-43A5-A184-BCF07793EA4B}" type="presOf" srcId="{E0E26678-C3C7-4015-BE7A-A4A7FE8EFA04}" destId="{728E53E4-F7A3-4CCF-B2D3-5E77069C6559}" srcOrd="0" destOrd="0" presId="urn:microsoft.com/office/officeart/2005/8/layout/hierarchy1"/>
    <dgm:cxn modelId="{B20CA730-54FC-4AD9-AE65-AE3A96EE9330}" type="presOf" srcId="{C68AD39F-53F5-4668-AA4E-772FCD6E3155}" destId="{61057304-6CB4-437E-BCF9-A2923972C475}" srcOrd="0" destOrd="0" presId="urn:microsoft.com/office/officeart/2005/8/layout/hierarchy1"/>
    <dgm:cxn modelId="{D9B21567-E45F-4F8C-B281-98E4427EC90F}" srcId="{C68AD39F-53F5-4668-AA4E-772FCD6E3155}" destId="{1C7B51BF-91AB-46B2-97A3-01B265FB001D}" srcOrd="0" destOrd="0" parTransId="{8F086783-3805-49DD-B2B3-7B9CCEB6BB1C}" sibTransId="{744671E9-6CA2-4E3D-9049-4423046349F0}"/>
    <dgm:cxn modelId="{C49B3289-9524-4845-91D9-35F3467DF615}" type="presOf" srcId="{AE614D15-17A4-4CA9-8F12-B04E51CE4167}" destId="{8F35090A-9DE8-4577-B7F8-A4EC21AB2677}" srcOrd="0" destOrd="0" presId="urn:microsoft.com/office/officeart/2005/8/layout/hierarchy1"/>
    <dgm:cxn modelId="{F5B1195E-6850-447C-9D18-785F1C2C1C71}" srcId="{1C7B51BF-91AB-46B2-97A3-01B265FB001D}" destId="{D482D266-9FEF-40BA-86B4-726C3C2E75E6}" srcOrd="0" destOrd="0" parTransId="{F054CECF-4C2F-45D7-8602-C1F4D9EC0730}" sibTransId="{DC100C3E-2B52-4852-9673-67C6578C7565}"/>
    <dgm:cxn modelId="{C5A12010-6B53-4214-AC8F-478F43602F3F}" srcId="{1C7B51BF-91AB-46B2-97A3-01B265FB001D}" destId="{AE614D15-17A4-4CA9-8F12-B04E51CE4167}" srcOrd="1" destOrd="0" parTransId="{AED1F278-734C-443D-8331-1B87AFDDFE25}" sibTransId="{5C0799F2-7BB2-4558-A84A-63DEBF412388}"/>
    <dgm:cxn modelId="{5DF83A13-93D6-4B34-836B-655C95C07122}" type="presOf" srcId="{F054CECF-4C2F-45D7-8602-C1F4D9EC0730}" destId="{7D192A7F-376F-438B-B05D-2E731DD554E1}" srcOrd="0" destOrd="0" presId="urn:microsoft.com/office/officeart/2005/8/layout/hierarchy1"/>
    <dgm:cxn modelId="{667B699B-C970-4A77-B4E5-C43DD9D4EF4C}" srcId="{D482D266-9FEF-40BA-86B4-726C3C2E75E6}" destId="{C7A8EC65-D169-43ED-A6C3-477DB3AA64D3}" srcOrd="1" destOrd="0" parTransId="{1D5B13E4-854E-4891-9E95-32E95338051F}" sibTransId="{ED89004B-21CE-4605-A59A-E5FD669BC7C1}"/>
    <dgm:cxn modelId="{EEF04D4C-E907-42F3-BCFD-9E8F4C9240DE}" srcId="{D482D266-9FEF-40BA-86B4-726C3C2E75E6}" destId="{9B2C6F7F-4702-454A-8891-7E055E82427A}" srcOrd="0" destOrd="0" parTransId="{E0E26678-C3C7-4015-BE7A-A4A7FE8EFA04}" sibTransId="{1B554EE6-B828-44D6-A7FC-1FC701C1A63B}"/>
    <dgm:cxn modelId="{A5551C82-1458-407A-A4F1-EAC5FFDD2B8E}" type="presOf" srcId="{C7A8EC65-D169-43ED-A6C3-477DB3AA64D3}" destId="{E9CD2368-EB2F-4086-B053-578862797D51}" srcOrd="0" destOrd="0" presId="urn:microsoft.com/office/officeart/2005/8/layout/hierarchy1"/>
    <dgm:cxn modelId="{33C036A6-C1B9-4C81-A75A-A028255B41FC}" type="presParOf" srcId="{61057304-6CB4-437E-BCF9-A2923972C475}" destId="{05B0F200-5466-48E7-A0F3-7BAA83EDACF5}" srcOrd="0" destOrd="0" presId="urn:microsoft.com/office/officeart/2005/8/layout/hierarchy1"/>
    <dgm:cxn modelId="{3759FC25-AFCF-4783-BC73-2A36D6B93657}" type="presParOf" srcId="{05B0F200-5466-48E7-A0F3-7BAA83EDACF5}" destId="{AF5D2803-186F-429C-8638-7AABECDE2F67}" srcOrd="0" destOrd="0" presId="urn:microsoft.com/office/officeart/2005/8/layout/hierarchy1"/>
    <dgm:cxn modelId="{B493888B-6364-4F78-B117-1E1F7AEA9A9D}" type="presParOf" srcId="{AF5D2803-186F-429C-8638-7AABECDE2F67}" destId="{E248D4AE-7FBD-4AFB-9D0E-CB5173D5043E}" srcOrd="0" destOrd="0" presId="urn:microsoft.com/office/officeart/2005/8/layout/hierarchy1"/>
    <dgm:cxn modelId="{2B38F016-11B1-4C78-9FE0-4AF3FF341E6C}" type="presParOf" srcId="{AF5D2803-186F-429C-8638-7AABECDE2F67}" destId="{882851FD-0078-40AC-9A58-FCBC33153593}" srcOrd="1" destOrd="0" presId="urn:microsoft.com/office/officeart/2005/8/layout/hierarchy1"/>
    <dgm:cxn modelId="{DF2AE373-E1A6-4F9A-BE85-D30AF85CE44D}" type="presParOf" srcId="{05B0F200-5466-48E7-A0F3-7BAA83EDACF5}" destId="{ACA72B6A-C142-4F23-85AD-26F547657F39}" srcOrd="1" destOrd="0" presId="urn:microsoft.com/office/officeart/2005/8/layout/hierarchy1"/>
    <dgm:cxn modelId="{B25A4C6D-F1B2-4287-8587-C89B5E85A3D6}" type="presParOf" srcId="{ACA72B6A-C142-4F23-85AD-26F547657F39}" destId="{7D192A7F-376F-438B-B05D-2E731DD554E1}" srcOrd="0" destOrd="0" presId="urn:microsoft.com/office/officeart/2005/8/layout/hierarchy1"/>
    <dgm:cxn modelId="{6EF47224-D3EF-4403-B34E-72B51852464A}" type="presParOf" srcId="{ACA72B6A-C142-4F23-85AD-26F547657F39}" destId="{5462F8C5-DDF2-4D85-ADBD-C400D5C75B2E}" srcOrd="1" destOrd="0" presId="urn:microsoft.com/office/officeart/2005/8/layout/hierarchy1"/>
    <dgm:cxn modelId="{998BFAC4-E83E-4F37-A922-7ED8AD26C1A3}" type="presParOf" srcId="{5462F8C5-DDF2-4D85-ADBD-C400D5C75B2E}" destId="{5A400300-BC56-40CB-8DBE-2831A49E854C}" srcOrd="0" destOrd="0" presId="urn:microsoft.com/office/officeart/2005/8/layout/hierarchy1"/>
    <dgm:cxn modelId="{C688D2BB-41E3-4FBD-9A76-688A19ED69B9}" type="presParOf" srcId="{5A400300-BC56-40CB-8DBE-2831A49E854C}" destId="{7D555DB6-2F45-4CA7-A199-607C0AC8671A}" srcOrd="0" destOrd="0" presId="urn:microsoft.com/office/officeart/2005/8/layout/hierarchy1"/>
    <dgm:cxn modelId="{574FA41F-3E50-4D6F-BE7C-FBCB6DAF595F}" type="presParOf" srcId="{5A400300-BC56-40CB-8DBE-2831A49E854C}" destId="{EA47B36E-6BAF-4C8A-B0B6-7A2EA77FB2EE}" srcOrd="1" destOrd="0" presId="urn:microsoft.com/office/officeart/2005/8/layout/hierarchy1"/>
    <dgm:cxn modelId="{CCCEA293-02E1-49FF-885E-48F7864C2A24}" type="presParOf" srcId="{5462F8C5-DDF2-4D85-ADBD-C400D5C75B2E}" destId="{9093B4BE-D399-4E59-9891-8BA7AD0875C9}" srcOrd="1" destOrd="0" presId="urn:microsoft.com/office/officeart/2005/8/layout/hierarchy1"/>
    <dgm:cxn modelId="{8FFC968A-2D6D-4EB5-9522-A64F20D053AC}" type="presParOf" srcId="{9093B4BE-D399-4E59-9891-8BA7AD0875C9}" destId="{728E53E4-F7A3-4CCF-B2D3-5E77069C6559}" srcOrd="0" destOrd="0" presId="urn:microsoft.com/office/officeart/2005/8/layout/hierarchy1"/>
    <dgm:cxn modelId="{D1997A82-A146-4EFC-8D7C-90CAD2A45328}" type="presParOf" srcId="{9093B4BE-D399-4E59-9891-8BA7AD0875C9}" destId="{7CD92529-8117-4509-827E-981FE59A25A5}" srcOrd="1" destOrd="0" presId="urn:microsoft.com/office/officeart/2005/8/layout/hierarchy1"/>
    <dgm:cxn modelId="{C1A17D1F-3A48-44D2-965B-71D57FBAD3AB}" type="presParOf" srcId="{7CD92529-8117-4509-827E-981FE59A25A5}" destId="{BBC76AF7-078C-4E33-A953-33804CAB1E9A}" srcOrd="0" destOrd="0" presId="urn:microsoft.com/office/officeart/2005/8/layout/hierarchy1"/>
    <dgm:cxn modelId="{4B0B3BDF-C2E5-48C5-8669-F3C06E7592AF}" type="presParOf" srcId="{BBC76AF7-078C-4E33-A953-33804CAB1E9A}" destId="{D39FFE6F-A350-4AC7-A90B-52CDA454951E}" srcOrd="0" destOrd="0" presId="urn:microsoft.com/office/officeart/2005/8/layout/hierarchy1"/>
    <dgm:cxn modelId="{1B6E899F-0A87-4699-BDCA-FBAC4EAD4B74}" type="presParOf" srcId="{BBC76AF7-078C-4E33-A953-33804CAB1E9A}" destId="{150203E5-0C68-4A0A-9BCB-5A152046D8E3}" srcOrd="1" destOrd="0" presId="urn:microsoft.com/office/officeart/2005/8/layout/hierarchy1"/>
    <dgm:cxn modelId="{11FEE07D-1C86-4D88-A7AB-3CD83ABED566}" type="presParOf" srcId="{7CD92529-8117-4509-827E-981FE59A25A5}" destId="{71A4A762-A89C-4F21-AC91-B100B0762952}" srcOrd="1" destOrd="0" presId="urn:microsoft.com/office/officeart/2005/8/layout/hierarchy1"/>
    <dgm:cxn modelId="{86CF9331-328A-4BA4-8677-37072F5C120D}" type="presParOf" srcId="{9093B4BE-D399-4E59-9891-8BA7AD0875C9}" destId="{B050DC88-5F48-4CCB-90D7-508DD07E3C37}" srcOrd="2" destOrd="0" presId="urn:microsoft.com/office/officeart/2005/8/layout/hierarchy1"/>
    <dgm:cxn modelId="{B14D78F5-0D84-4866-A498-C4A510DABD15}" type="presParOf" srcId="{9093B4BE-D399-4E59-9891-8BA7AD0875C9}" destId="{4E903765-D64E-45B9-9B87-D365CE5FD938}" srcOrd="3" destOrd="0" presId="urn:microsoft.com/office/officeart/2005/8/layout/hierarchy1"/>
    <dgm:cxn modelId="{A8AB8BFC-B11D-41D8-9945-491F2B34FE20}" type="presParOf" srcId="{4E903765-D64E-45B9-9B87-D365CE5FD938}" destId="{85F369CC-1715-4B39-ADCF-2A74BDC15EEB}" srcOrd="0" destOrd="0" presId="urn:microsoft.com/office/officeart/2005/8/layout/hierarchy1"/>
    <dgm:cxn modelId="{798669E0-4816-482D-A381-744AE1D4889D}" type="presParOf" srcId="{85F369CC-1715-4B39-ADCF-2A74BDC15EEB}" destId="{AC302B70-F1C6-48EA-B197-4E562F1F8E46}" srcOrd="0" destOrd="0" presId="urn:microsoft.com/office/officeart/2005/8/layout/hierarchy1"/>
    <dgm:cxn modelId="{0A0217CB-9E7D-4424-B857-2736D0D112C1}" type="presParOf" srcId="{85F369CC-1715-4B39-ADCF-2A74BDC15EEB}" destId="{E9CD2368-EB2F-4086-B053-578862797D51}" srcOrd="1" destOrd="0" presId="urn:microsoft.com/office/officeart/2005/8/layout/hierarchy1"/>
    <dgm:cxn modelId="{D744D00C-6986-4A16-8DD0-E52D623931B9}" type="presParOf" srcId="{4E903765-D64E-45B9-9B87-D365CE5FD938}" destId="{E14ACC77-E5E7-41E8-86B3-87B58B93AABF}" srcOrd="1" destOrd="0" presId="urn:microsoft.com/office/officeart/2005/8/layout/hierarchy1"/>
    <dgm:cxn modelId="{34297E4D-A540-43D3-9613-85AD2C7DDAB2}" type="presParOf" srcId="{ACA72B6A-C142-4F23-85AD-26F547657F39}" destId="{759690AC-23A9-4307-89D2-E6548C02973D}" srcOrd="2" destOrd="0" presId="urn:microsoft.com/office/officeart/2005/8/layout/hierarchy1"/>
    <dgm:cxn modelId="{1C479E4F-E273-4D29-8F22-7443B0509BF1}" type="presParOf" srcId="{ACA72B6A-C142-4F23-85AD-26F547657F39}" destId="{66CE4BD5-5FD1-45E3-90DD-4436BD6E1643}" srcOrd="3" destOrd="0" presId="urn:microsoft.com/office/officeart/2005/8/layout/hierarchy1"/>
    <dgm:cxn modelId="{6F4394D9-50A8-4271-B4F6-EDB6B13B9176}" type="presParOf" srcId="{66CE4BD5-5FD1-45E3-90DD-4436BD6E1643}" destId="{90B8F443-F596-4923-BD72-5C3623799572}" srcOrd="0" destOrd="0" presId="urn:microsoft.com/office/officeart/2005/8/layout/hierarchy1"/>
    <dgm:cxn modelId="{E615D821-B710-4242-ACA8-9C009C23DADA}" type="presParOf" srcId="{90B8F443-F596-4923-BD72-5C3623799572}" destId="{9F9F2168-6804-4C9F-9825-9FDE2D3DF483}" srcOrd="0" destOrd="0" presId="urn:microsoft.com/office/officeart/2005/8/layout/hierarchy1"/>
    <dgm:cxn modelId="{8F091327-C0D0-4453-AF1F-DA58E63305D5}" type="presParOf" srcId="{90B8F443-F596-4923-BD72-5C3623799572}" destId="{8F35090A-9DE8-4577-B7F8-A4EC21AB2677}" srcOrd="1" destOrd="0" presId="urn:microsoft.com/office/officeart/2005/8/layout/hierarchy1"/>
    <dgm:cxn modelId="{6BCBEE9D-54A1-451D-A348-2302BA9300D3}" type="presParOf" srcId="{66CE4BD5-5FD1-45E3-90DD-4436BD6E1643}" destId="{560806BD-6923-4283-9BA8-EC2CBDB2AA37}" srcOrd="1" destOrd="0" presId="urn:microsoft.com/office/officeart/2005/8/layout/hierarchy1"/>
    <dgm:cxn modelId="{3058AF86-AABE-4D93-90AE-FBB658B31F4E}" type="presParOf" srcId="{560806BD-6923-4283-9BA8-EC2CBDB2AA37}" destId="{A4FF82FE-1136-409B-8449-83C67F3FA98C}" srcOrd="0" destOrd="0" presId="urn:microsoft.com/office/officeart/2005/8/layout/hierarchy1"/>
    <dgm:cxn modelId="{DA1E5295-3713-488A-A8C5-D87CE2C76403}" type="presParOf" srcId="{560806BD-6923-4283-9BA8-EC2CBDB2AA37}" destId="{1A26ADE4-92ED-489E-9EA4-C26DD97F6CB9}" srcOrd="1" destOrd="0" presId="urn:microsoft.com/office/officeart/2005/8/layout/hierarchy1"/>
    <dgm:cxn modelId="{429B41EE-5106-437F-9391-0E9B6CFDBFF4}" type="presParOf" srcId="{1A26ADE4-92ED-489E-9EA4-C26DD97F6CB9}" destId="{FE7CF381-1F4C-42A9-9F96-5002D90A2BA8}" srcOrd="0" destOrd="0" presId="urn:microsoft.com/office/officeart/2005/8/layout/hierarchy1"/>
    <dgm:cxn modelId="{061218D3-757F-437A-BE19-9B387F22CBCE}" type="presParOf" srcId="{FE7CF381-1F4C-42A9-9F96-5002D90A2BA8}" destId="{570AE87E-860F-4A42-94F5-A77BCCEAA63E}" srcOrd="0" destOrd="0" presId="urn:microsoft.com/office/officeart/2005/8/layout/hierarchy1"/>
    <dgm:cxn modelId="{9D2E32E8-35CA-46F0-AAE0-46277C144C67}" type="presParOf" srcId="{FE7CF381-1F4C-42A9-9F96-5002D90A2BA8}" destId="{E8AF2F69-E5BF-4105-A4EA-7BFEF939024C}" srcOrd="1" destOrd="0" presId="urn:microsoft.com/office/officeart/2005/8/layout/hierarchy1"/>
    <dgm:cxn modelId="{96EF8010-7E4E-4151-B154-BF8354A89C93}" type="presParOf" srcId="{1A26ADE4-92ED-489E-9EA4-C26DD97F6CB9}" destId="{658C5020-8299-4E54-BC49-1B1C2A35C25E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9A22150-53E2-473D-9958-7FDB5DDD53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B762282-D6D8-4892-B572-66BFAE853120}">
      <dgm:prSet phldrT="[Текст]" custT="1"/>
      <dgm:spPr/>
      <dgm:t>
        <a:bodyPr/>
        <a:lstStyle/>
        <a:p>
          <a:endParaRPr lang="ru-RU" sz="2000" b="1" dirty="0">
            <a:solidFill>
              <a:srgbClr val="FF0000"/>
            </a:solidFill>
          </a:endParaRPr>
        </a:p>
      </dgm:t>
    </dgm:pt>
    <dgm:pt modelId="{C89855CB-F4C8-4F56-B25C-6A429ED5025D}" type="parTrans" cxnId="{26D74414-53FC-431C-B157-C0B946F7680C}">
      <dgm:prSet/>
      <dgm:spPr/>
      <dgm:t>
        <a:bodyPr/>
        <a:lstStyle/>
        <a:p>
          <a:endParaRPr lang="ru-RU"/>
        </a:p>
      </dgm:t>
    </dgm:pt>
    <dgm:pt modelId="{54AF17D3-6B05-4F17-9E8F-6334847DB527}" type="sibTrans" cxnId="{26D74414-53FC-431C-B157-C0B946F7680C}">
      <dgm:prSet/>
      <dgm:spPr/>
      <dgm:t>
        <a:bodyPr/>
        <a:lstStyle/>
        <a:p>
          <a:endParaRPr lang="ru-RU"/>
        </a:p>
      </dgm:t>
    </dgm:pt>
    <dgm:pt modelId="{9A5EEBE5-7730-4237-8D12-7E79753A2B3F}">
      <dgm:prSet phldrT="[Текст]" custT="1"/>
      <dgm:spPr/>
      <dgm:t>
        <a:bodyPr/>
        <a:lstStyle/>
        <a:p>
          <a:endParaRPr lang="ru-RU" sz="2000" b="1" dirty="0">
            <a:solidFill>
              <a:srgbClr val="0070C0"/>
            </a:solidFill>
          </a:endParaRPr>
        </a:p>
      </dgm:t>
    </dgm:pt>
    <dgm:pt modelId="{C8D3808D-749D-411D-8E02-43AD61B75A23}" type="parTrans" cxnId="{0C1E1FBB-55EA-4B53-B0A0-A93A8DB17D4C}">
      <dgm:prSet/>
      <dgm:spPr/>
      <dgm:t>
        <a:bodyPr/>
        <a:lstStyle/>
        <a:p>
          <a:endParaRPr lang="ru-RU"/>
        </a:p>
      </dgm:t>
    </dgm:pt>
    <dgm:pt modelId="{E1821C8B-C66E-41E1-B896-B149E092EEB5}" type="sibTrans" cxnId="{0C1E1FBB-55EA-4B53-B0A0-A93A8DB17D4C}">
      <dgm:prSet/>
      <dgm:spPr/>
      <dgm:t>
        <a:bodyPr/>
        <a:lstStyle/>
        <a:p>
          <a:endParaRPr lang="ru-RU"/>
        </a:p>
      </dgm:t>
    </dgm:pt>
    <dgm:pt modelId="{4CA08D3D-4FB7-4E56-945D-7CC13054D63F}">
      <dgm:prSet phldrT="[Текст]" phldr="1"/>
      <dgm:spPr/>
      <dgm:t>
        <a:bodyPr/>
        <a:lstStyle/>
        <a:p>
          <a:endParaRPr lang="ru-RU" dirty="0"/>
        </a:p>
      </dgm:t>
    </dgm:pt>
    <dgm:pt modelId="{B370D7F8-C522-4E7B-8FE2-12005CAA913A}" type="parTrans" cxnId="{3A0FED7B-79CC-4B98-93E7-35F57E1A4B90}">
      <dgm:prSet/>
      <dgm:spPr/>
      <dgm:t>
        <a:bodyPr/>
        <a:lstStyle/>
        <a:p>
          <a:endParaRPr lang="ru-RU"/>
        </a:p>
      </dgm:t>
    </dgm:pt>
    <dgm:pt modelId="{4EE46789-F48C-4932-A23E-39D873145FE4}" type="sibTrans" cxnId="{3A0FED7B-79CC-4B98-93E7-35F57E1A4B90}">
      <dgm:prSet/>
      <dgm:spPr/>
      <dgm:t>
        <a:bodyPr/>
        <a:lstStyle/>
        <a:p>
          <a:endParaRPr lang="ru-RU"/>
        </a:p>
      </dgm:t>
    </dgm:pt>
    <dgm:pt modelId="{2E48AF30-310E-4E84-ADC9-F62CA8E2C9BF}" type="pres">
      <dgm:prSet presAssocID="{49A22150-53E2-473D-9958-7FDB5DDD5312}" presName="Name0" presStyleCnt="0">
        <dgm:presLayoutVars>
          <dgm:dir/>
          <dgm:resizeHandles val="exact"/>
        </dgm:presLayoutVars>
      </dgm:prSet>
      <dgm:spPr/>
    </dgm:pt>
    <dgm:pt modelId="{5573E658-FA65-4229-BC21-32B4D35F1448}" type="pres">
      <dgm:prSet presAssocID="{4B762282-D6D8-4892-B572-66BFAE8531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AEAD7-8B52-497C-B9FE-94197EF1CB36}" type="pres">
      <dgm:prSet presAssocID="{54AF17D3-6B05-4F17-9E8F-6334847DB52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3347D9A-4F05-4324-A041-DE286E07F010}" type="pres">
      <dgm:prSet presAssocID="{54AF17D3-6B05-4F17-9E8F-6334847DB52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41D8F70-C1EF-4FB6-94DD-C65B9577BB63}" type="pres">
      <dgm:prSet presAssocID="{9A5EEBE5-7730-4237-8D12-7E79753A2B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5114-A347-483B-AF9B-A581246B22C8}" type="pres">
      <dgm:prSet presAssocID="{E1821C8B-C66E-41E1-B896-B149E092EEB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5286D20-D0D7-4C31-AEEF-7C9190078C04}" type="pres">
      <dgm:prSet presAssocID="{E1821C8B-C66E-41E1-B896-B149E092EEB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57C2E32-DF5E-41DC-A0FE-4203D67A3DE1}" type="pres">
      <dgm:prSet presAssocID="{4CA08D3D-4FB7-4E56-945D-7CC13054D6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1E1FBB-55EA-4B53-B0A0-A93A8DB17D4C}" srcId="{49A22150-53E2-473D-9958-7FDB5DDD5312}" destId="{9A5EEBE5-7730-4237-8D12-7E79753A2B3F}" srcOrd="1" destOrd="0" parTransId="{C8D3808D-749D-411D-8E02-43AD61B75A23}" sibTransId="{E1821C8B-C66E-41E1-B896-B149E092EEB5}"/>
    <dgm:cxn modelId="{3A64C281-1999-44A5-B10E-8B1AB26D81A6}" type="presOf" srcId="{E1821C8B-C66E-41E1-B896-B149E092EEB5}" destId="{2F625114-A347-483B-AF9B-A581246B22C8}" srcOrd="0" destOrd="0" presId="urn:microsoft.com/office/officeart/2005/8/layout/process1"/>
    <dgm:cxn modelId="{F69CF92B-1FE2-4E74-BAD7-1995441262AA}" type="presOf" srcId="{54AF17D3-6B05-4F17-9E8F-6334847DB527}" destId="{0D9AEAD7-8B52-497C-B9FE-94197EF1CB36}" srcOrd="0" destOrd="0" presId="urn:microsoft.com/office/officeart/2005/8/layout/process1"/>
    <dgm:cxn modelId="{3A0FED7B-79CC-4B98-93E7-35F57E1A4B90}" srcId="{49A22150-53E2-473D-9958-7FDB5DDD5312}" destId="{4CA08D3D-4FB7-4E56-945D-7CC13054D63F}" srcOrd="2" destOrd="0" parTransId="{B370D7F8-C522-4E7B-8FE2-12005CAA913A}" sibTransId="{4EE46789-F48C-4932-A23E-39D873145FE4}"/>
    <dgm:cxn modelId="{26D74414-53FC-431C-B157-C0B946F7680C}" srcId="{49A22150-53E2-473D-9958-7FDB5DDD5312}" destId="{4B762282-D6D8-4892-B572-66BFAE853120}" srcOrd="0" destOrd="0" parTransId="{C89855CB-F4C8-4F56-B25C-6A429ED5025D}" sibTransId="{54AF17D3-6B05-4F17-9E8F-6334847DB527}"/>
    <dgm:cxn modelId="{4D088DC7-0DE1-496F-A407-ABE9D9BC17A9}" type="presOf" srcId="{E1821C8B-C66E-41E1-B896-B149E092EEB5}" destId="{35286D20-D0D7-4C31-AEEF-7C9190078C04}" srcOrd="1" destOrd="0" presId="urn:microsoft.com/office/officeart/2005/8/layout/process1"/>
    <dgm:cxn modelId="{1517A99F-318E-429D-84D6-9CC9BB360170}" type="presOf" srcId="{49A22150-53E2-473D-9958-7FDB5DDD5312}" destId="{2E48AF30-310E-4E84-ADC9-F62CA8E2C9BF}" srcOrd="0" destOrd="0" presId="urn:microsoft.com/office/officeart/2005/8/layout/process1"/>
    <dgm:cxn modelId="{B76C2C41-120E-45D8-8D0F-4E3EA82FEBF5}" type="presOf" srcId="{4B762282-D6D8-4892-B572-66BFAE853120}" destId="{5573E658-FA65-4229-BC21-32B4D35F1448}" srcOrd="0" destOrd="0" presId="urn:microsoft.com/office/officeart/2005/8/layout/process1"/>
    <dgm:cxn modelId="{ACA7392F-B77C-4227-A297-56FEC2047D10}" type="presOf" srcId="{4CA08D3D-4FB7-4E56-945D-7CC13054D63F}" destId="{E57C2E32-DF5E-41DC-A0FE-4203D67A3DE1}" srcOrd="0" destOrd="0" presId="urn:microsoft.com/office/officeart/2005/8/layout/process1"/>
    <dgm:cxn modelId="{D4E2F71E-9E76-4D27-BC78-C38BFE3D3960}" type="presOf" srcId="{54AF17D3-6B05-4F17-9E8F-6334847DB527}" destId="{B3347D9A-4F05-4324-A041-DE286E07F010}" srcOrd="1" destOrd="0" presId="urn:microsoft.com/office/officeart/2005/8/layout/process1"/>
    <dgm:cxn modelId="{3073702B-31B6-480A-9CB5-65AF78087EE4}" type="presOf" srcId="{9A5EEBE5-7730-4237-8D12-7E79753A2B3F}" destId="{341D8F70-C1EF-4FB6-94DD-C65B9577BB63}" srcOrd="0" destOrd="0" presId="urn:microsoft.com/office/officeart/2005/8/layout/process1"/>
    <dgm:cxn modelId="{10447F50-635A-499A-8A75-44091E63840C}" type="presParOf" srcId="{2E48AF30-310E-4E84-ADC9-F62CA8E2C9BF}" destId="{5573E658-FA65-4229-BC21-32B4D35F1448}" srcOrd="0" destOrd="0" presId="urn:microsoft.com/office/officeart/2005/8/layout/process1"/>
    <dgm:cxn modelId="{E6266A23-E5C5-472E-B21E-E2FDB1F91895}" type="presParOf" srcId="{2E48AF30-310E-4E84-ADC9-F62CA8E2C9BF}" destId="{0D9AEAD7-8B52-497C-B9FE-94197EF1CB36}" srcOrd="1" destOrd="0" presId="urn:microsoft.com/office/officeart/2005/8/layout/process1"/>
    <dgm:cxn modelId="{B170570D-BA55-45E5-BAF8-DEA8C7733B5F}" type="presParOf" srcId="{0D9AEAD7-8B52-497C-B9FE-94197EF1CB36}" destId="{B3347D9A-4F05-4324-A041-DE286E07F010}" srcOrd="0" destOrd="0" presId="urn:microsoft.com/office/officeart/2005/8/layout/process1"/>
    <dgm:cxn modelId="{8F3E2A17-DFEB-4A46-9579-1104541B279A}" type="presParOf" srcId="{2E48AF30-310E-4E84-ADC9-F62CA8E2C9BF}" destId="{341D8F70-C1EF-4FB6-94DD-C65B9577BB63}" srcOrd="2" destOrd="0" presId="urn:microsoft.com/office/officeart/2005/8/layout/process1"/>
    <dgm:cxn modelId="{6E915046-5C2A-4015-AAB9-3E0CC84F4DB0}" type="presParOf" srcId="{2E48AF30-310E-4E84-ADC9-F62CA8E2C9BF}" destId="{2F625114-A347-483B-AF9B-A581246B22C8}" srcOrd="3" destOrd="0" presId="urn:microsoft.com/office/officeart/2005/8/layout/process1"/>
    <dgm:cxn modelId="{72B77B51-3201-4C83-BBD2-4CBF78C20CDE}" type="presParOf" srcId="{2F625114-A347-483B-AF9B-A581246B22C8}" destId="{35286D20-D0D7-4C31-AEEF-7C9190078C04}" srcOrd="0" destOrd="0" presId="urn:microsoft.com/office/officeart/2005/8/layout/process1"/>
    <dgm:cxn modelId="{A56D5A62-A25D-4516-A005-534336EC0CC1}" type="presParOf" srcId="{2E48AF30-310E-4E84-ADC9-F62CA8E2C9BF}" destId="{E57C2E32-DF5E-41DC-A0FE-4203D67A3DE1}" srcOrd="4" destOrd="0" presId="urn:microsoft.com/office/officeart/2005/8/layout/process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2AE0057-C96B-41D7-9D28-C1B4A8098E7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87F64F72-B104-44FF-945D-D72E7398818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Comic Sans MS" pitchFamily="66" charset="0"/>
            </a:rPr>
            <a:t>СПАСИБО</a:t>
          </a:r>
          <a:endParaRPr lang="ru-RU" sz="2400" b="1" dirty="0">
            <a:solidFill>
              <a:srgbClr val="C00000"/>
            </a:solidFill>
            <a:latin typeface="Comic Sans MS" pitchFamily="66" charset="0"/>
          </a:endParaRPr>
        </a:p>
      </dgm:t>
    </dgm:pt>
    <dgm:pt modelId="{441B6169-7B4C-411A-97A4-C9FE5783D79D}" type="parTrans" cxnId="{D75D0B22-1E54-4BE1-A2E4-63EAC6B4185D}">
      <dgm:prSet/>
      <dgm:spPr/>
      <dgm:t>
        <a:bodyPr/>
        <a:lstStyle/>
        <a:p>
          <a:endParaRPr lang="ru-RU"/>
        </a:p>
      </dgm:t>
    </dgm:pt>
    <dgm:pt modelId="{2E5F7295-B30C-4E39-88EB-B70211C81CC3}" type="sibTrans" cxnId="{D75D0B22-1E54-4BE1-A2E4-63EAC6B4185D}">
      <dgm:prSet/>
      <dgm:spPr/>
      <dgm:t>
        <a:bodyPr/>
        <a:lstStyle/>
        <a:p>
          <a:endParaRPr lang="ru-RU"/>
        </a:p>
      </dgm:t>
    </dgm:pt>
    <dgm:pt modelId="{52135F07-2A92-4031-8804-6B5762779E9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7030A0"/>
              </a:solidFill>
              <a:latin typeface="Comic Sans MS" pitchFamily="66" charset="0"/>
            </a:rPr>
            <a:t>ЗА</a:t>
          </a:r>
          <a:endParaRPr lang="ru-RU" sz="2400" b="1" dirty="0">
            <a:solidFill>
              <a:srgbClr val="7030A0"/>
            </a:solidFill>
            <a:latin typeface="Comic Sans MS" pitchFamily="66" charset="0"/>
          </a:endParaRPr>
        </a:p>
      </dgm:t>
    </dgm:pt>
    <dgm:pt modelId="{05F7755B-9B37-4AC3-832D-8754900E745C}" type="parTrans" cxnId="{E06ED0E7-8A78-41B8-A0D3-3854ED0BD87B}">
      <dgm:prSet/>
      <dgm:spPr/>
      <dgm:t>
        <a:bodyPr/>
        <a:lstStyle/>
        <a:p>
          <a:endParaRPr lang="ru-RU"/>
        </a:p>
      </dgm:t>
    </dgm:pt>
    <dgm:pt modelId="{920D64E3-6AF5-4EBB-932F-79C45DAAD1D7}" type="sibTrans" cxnId="{E06ED0E7-8A78-41B8-A0D3-3854ED0BD87B}">
      <dgm:prSet/>
      <dgm:spPr/>
      <dgm:t>
        <a:bodyPr/>
        <a:lstStyle/>
        <a:p>
          <a:endParaRPr lang="ru-RU"/>
        </a:p>
      </dgm:t>
    </dgm:pt>
    <dgm:pt modelId="{2F6DD4F2-2848-48F3-83B7-CD802BE9BAD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Comic Sans MS" pitchFamily="66" charset="0"/>
            </a:rPr>
            <a:t>ВНИМАНИЕ</a:t>
          </a:r>
          <a:endParaRPr lang="ru-RU" sz="2400" b="1" dirty="0">
            <a:solidFill>
              <a:srgbClr val="FFFF00"/>
            </a:solidFill>
            <a:latin typeface="Comic Sans MS" pitchFamily="66" charset="0"/>
          </a:endParaRPr>
        </a:p>
      </dgm:t>
    </dgm:pt>
    <dgm:pt modelId="{0AEC53C7-0DA4-4714-847E-1B137F01598E}" type="parTrans" cxnId="{87CCC2C3-68CF-4562-950C-C863E9BF7131}">
      <dgm:prSet/>
      <dgm:spPr/>
      <dgm:t>
        <a:bodyPr/>
        <a:lstStyle/>
        <a:p>
          <a:endParaRPr lang="ru-RU"/>
        </a:p>
      </dgm:t>
    </dgm:pt>
    <dgm:pt modelId="{8D22BF42-A231-43BB-ADE5-294568E3A8CE}" type="sibTrans" cxnId="{87CCC2C3-68CF-4562-950C-C863E9BF7131}">
      <dgm:prSet/>
      <dgm:spPr/>
      <dgm:t>
        <a:bodyPr/>
        <a:lstStyle/>
        <a:p>
          <a:endParaRPr lang="ru-RU"/>
        </a:p>
      </dgm:t>
    </dgm:pt>
    <dgm:pt modelId="{8A61B9E6-6F96-45B1-9826-A0AEA1D6A0CF}" type="pres">
      <dgm:prSet presAssocID="{22AE0057-C96B-41D7-9D28-C1B4A8098E79}" presName="Name0" presStyleCnt="0">
        <dgm:presLayoutVars>
          <dgm:dir/>
          <dgm:resizeHandles val="exact"/>
        </dgm:presLayoutVars>
      </dgm:prSet>
      <dgm:spPr/>
    </dgm:pt>
    <dgm:pt modelId="{398FE68E-5C7A-4D7A-B9DE-EAE1057BDE85}" type="pres">
      <dgm:prSet presAssocID="{87F64F72-B104-44FF-945D-D72E739881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E6371-C01B-4EC6-831C-75810989F9A5}" type="pres">
      <dgm:prSet presAssocID="{2E5F7295-B30C-4E39-88EB-B70211C81CC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C62DA6-63EC-4490-AFFC-CE96D9B13FDC}" type="pres">
      <dgm:prSet presAssocID="{2E5F7295-B30C-4E39-88EB-B70211C81CC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75E1AAF-9AF6-44F6-BB03-7289E3AF6214}" type="pres">
      <dgm:prSet presAssocID="{52135F07-2A92-4031-8804-6B5762779E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A9BB-081B-40EC-8021-67F9D3C2FF40}" type="pres">
      <dgm:prSet presAssocID="{920D64E3-6AF5-4EBB-932F-79C45DAAD1D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69A99E7-4072-4027-A36C-E4BC23136995}" type="pres">
      <dgm:prSet presAssocID="{920D64E3-6AF5-4EBB-932F-79C45DAAD1D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DF47635-D084-4EB3-869E-9C186C8C9460}" type="pres">
      <dgm:prSet presAssocID="{2F6DD4F2-2848-48F3-83B7-CD802BE9BAD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60283-D773-43BB-AE14-CB44E5DDB1A9}" type="presOf" srcId="{920D64E3-6AF5-4EBB-932F-79C45DAAD1D7}" destId="{F69A99E7-4072-4027-A36C-E4BC23136995}" srcOrd="1" destOrd="0" presId="urn:microsoft.com/office/officeart/2005/8/layout/process1"/>
    <dgm:cxn modelId="{F37FC423-565E-4DDF-BDD6-DE9388262726}" type="presOf" srcId="{2F6DD4F2-2848-48F3-83B7-CD802BE9BAD4}" destId="{4DF47635-D084-4EB3-869E-9C186C8C9460}" srcOrd="0" destOrd="0" presId="urn:microsoft.com/office/officeart/2005/8/layout/process1"/>
    <dgm:cxn modelId="{87CCC2C3-68CF-4562-950C-C863E9BF7131}" srcId="{22AE0057-C96B-41D7-9D28-C1B4A8098E79}" destId="{2F6DD4F2-2848-48F3-83B7-CD802BE9BAD4}" srcOrd="2" destOrd="0" parTransId="{0AEC53C7-0DA4-4714-847E-1B137F01598E}" sibTransId="{8D22BF42-A231-43BB-ADE5-294568E3A8CE}"/>
    <dgm:cxn modelId="{4589889B-63EE-44F2-A69F-B75CDF958C25}" type="presOf" srcId="{2E5F7295-B30C-4E39-88EB-B70211C81CC3}" destId="{9FAE6371-C01B-4EC6-831C-75810989F9A5}" srcOrd="0" destOrd="0" presId="urn:microsoft.com/office/officeart/2005/8/layout/process1"/>
    <dgm:cxn modelId="{6A2E9ADD-E4AA-4FC9-BCC3-65C79F050FB6}" type="presOf" srcId="{52135F07-2A92-4031-8804-6B5762779E9D}" destId="{E75E1AAF-9AF6-44F6-BB03-7289E3AF6214}" srcOrd="0" destOrd="0" presId="urn:microsoft.com/office/officeart/2005/8/layout/process1"/>
    <dgm:cxn modelId="{E06ED0E7-8A78-41B8-A0D3-3854ED0BD87B}" srcId="{22AE0057-C96B-41D7-9D28-C1B4A8098E79}" destId="{52135F07-2A92-4031-8804-6B5762779E9D}" srcOrd="1" destOrd="0" parTransId="{05F7755B-9B37-4AC3-832D-8754900E745C}" sibTransId="{920D64E3-6AF5-4EBB-932F-79C45DAAD1D7}"/>
    <dgm:cxn modelId="{E6BEBE18-0575-437C-B2C1-C63662FDF3F3}" type="presOf" srcId="{22AE0057-C96B-41D7-9D28-C1B4A8098E79}" destId="{8A61B9E6-6F96-45B1-9826-A0AEA1D6A0CF}" srcOrd="0" destOrd="0" presId="urn:microsoft.com/office/officeart/2005/8/layout/process1"/>
    <dgm:cxn modelId="{0E4E5EBA-5050-49C7-BF48-561EB9FC14D2}" type="presOf" srcId="{87F64F72-B104-44FF-945D-D72E73988188}" destId="{398FE68E-5C7A-4D7A-B9DE-EAE1057BDE85}" srcOrd="0" destOrd="0" presId="urn:microsoft.com/office/officeart/2005/8/layout/process1"/>
    <dgm:cxn modelId="{2494BD9C-8298-4AA2-9AE1-74C0FBB69545}" type="presOf" srcId="{2E5F7295-B30C-4E39-88EB-B70211C81CC3}" destId="{E8C62DA6-63EC-4490-AFFC-CE96D9B13FDC}" srcOrd="1" destOrd="0" presId="urn:microsoft.com/office/officeart/2005/8/layout/process1"/>
    <dgm:cxn modelId="{D75D0B22-1E54-4BE1-A2E4-63EAC6B4185D}" srcId="{22AE0057-C96B-41D7-9D28-C1B4A8098E79}" destId="{87F64F72-B104-44FF-945D-D72E73988188}" srcOrd="0" destOrd="0" parTransId="{441B6169-7B4C-411A-97A4-C9FE5783D79D}" sibTransId="{2E5F7295-B30C-4E39-88EB-B70211C81CC3}"/>
    <dgm:cxn modelId="{FF7F0014-3766-447D-9EA5-5017ACE71EA6}" type="presOf" srcId="{920D64E3-6AF5-4EBB-932F-79C45DAAD1D7}" destId="{86F5A9BB-081B-40EC-8021-67F9D3C2FF40}" srcOrd="0" destOrd="0" presId="urn:microsoft.com/office/officeart/2005/8/layout/process1"/>
    <dgm:cxn modelId="{07D74989-A44E-4F44-9AA0-2D1CFCDE0B87}" type="presParOf" srcId="{8A61B9E6-6F96-45B1-9826-A0AEA1D6A0CF}" destId="{398FE68E-5C7A-4D7A-B9DE-EAE1057BDE85}" srcOrd="0" destOrd="0" presId="urn:microsoft.com/office/officeart/2005/8/layout/process1"/>
    <dgm:cxn modelId="{42FE5323-FE16-4055-AFBC-2E5738A6CF02}" type="presParOf" srcId="{8A61B9E6-6F96-45B1-9826-A0AEA1D6A0CF}" destId="{9FAE6371-C01B-4EC6-831C-75810989F9A5}" srcOrd="1" destOrd="0" presId="urn:microsoft.com/office/officeart/2005/8/layout/process1"/>
    <dgm:cxn modelId="{C3F9F8CF-34F1-4B2E-BFD8-E7CAC4FCA304}" type="presParOf" srcId="{9FAE6371-C01B-4EC6-831C-75810989F9A5}" destId="{E8C62DA6-63EC-4490-AFFC-CE96D9B13FDC}" srcOrd="0" destOrd="0" presId="urn:microsoft.com/office/officeart/2005/8/layout/process1"/>
    <dgm:cxn modelId="{6B11510E-9682-47D2-8554-0A07C243264E}" type="presParOf" srcId="{8A61B9E6-6F96-45B1-9826-A0AEA1D6A0CF}" destId="{E75E1AAF-9AF6-44F6-BB03-7289E3AF6214}" srcOrd="2" destOrd="0" presId="urn:microsoft.com/office/officeart/2005/8/layout/process1"/>
    <dgm:cxn modelId="{05667B64-EE1F-4F0C-91D7-26EC9AF1BA7F}" type="presParOf" srcId="{8A61B9E6-6F96-45B1-9826-A0AEA1D6A0CF}" destId="{86F5A9BB-081B-40EC-8021-67F9D3C2FF40}" srcOrd="3" destOrd="0" presId="urn:microsoft.com/office/officeart/2005/8/layout/process1"/>
    <dgm:cxn modelId="{E449285A-21A7-4B3A-8399-90C6FF1B4E3E}" type="presParOf" srcId="{86F5A9BB-081B-40EC-8021-67F9D3C2FF40}" destId="{F69A99E7-4072-4027-A36C-E4BC23136995}" srcOrd="0" destOrd="0" presId="urn:microsoft.com/office/officeart/2005/8/layout/process1"/>
    <dgm:cxn modelId="{C20D71D7-B732-408A-B35B-A39C92CB8963}" type="presParOf" srcId="{8A61B9E6-6F96-45B1-9826-A0AEA1D6A0CF}" destId="{4DF47635-D084-4EB3-869E-9C186C8C9460}" srcOrd="4" destOrd="0" presId="urn:microsoft.com/office/officeart/2005/8/layout/process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9A22150-53E2-473D-9958-7FDB5DDD53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B762282-D6D8-4892-B572-66BFAE853120}">
      <dgm:prSet phldrT="[Текст]" custT="1"/>
      <dgm:spPr/>
      <dgm:t>
        <a:bodyPr/>
        <a:lstStyle/>
        <a:p>
          <a:endParaRPr lang="ru-RU" sz="2000" b="1" dirty="0">
            <a:solidFill>
              <a:srgbClr val="FF0000"/>
            </a:solidFill>
          </a:endParaRPr>
        </a:p>
      </dgm:t>
    </dgm:pt>
    <dgm:pt modelId="{C89855CB-F4C8-4F56-B25C-6A429ED5025D}" type="parTrans" cxnId="{26D74414-53FC-431C-B157-C0B946F7680C}">
      <dgm:prSet/>
      <dgm:spPr/>
      <dgm:t>
        <a:bodyPr/>
        <a:lstStyle/>
        <a:p>
          <a:endParaRPr lang="ru-RU"/>
        </a:p>
      </dgm:t>
    </dgm:pt>
    <dgm:pt modelId="{54AF17D3-6B05-4F17-9E8F-6334847DB527}" type="sibTrans" cxnId="{26D74414-53FC-431C-B157-C0B946F7680C}">
      <dgm:prSet/>
      <dgm:spPr/>
      <dgm:t>
        <a:bodyPr/>
        <a:lstStyle/>
        <a:p>
          <a:endParaRPr lang="ru-RU"/>
        </a:p>
      </dgm:t>
    </dgm:pt>
    <dgm:pt modelId="{9A5EEBE5-7730-4237-8D12-7E79753A2B3F}">
      <dgm:prSet phldrT="[Текст]" custT="1"/>
      <dgm:spPr/>
      <dgm:t>
        <a:bodyPr/>
        <a:lstStyle/>
        <a:p>
          <a:endParaRPr lang="ru-RU" sz="2000" b="1" dirty="0">
            <a:solidFill>
              <a:srgbClr val="0070C0"/>
            </a:solidFill>
          </a:endParaRPr>
        </a:p>
      </dgm:t>
    </dgm:pt>
    <dgm:pt modelId="{C8D3808D-749D-411D-8E02-43AD61B75A23}" type="parTrans" cxnId="{0C1E1FBB-55EA-4B53-B0A0-A93A8DB17D4C}">
      <dgm:prSet/>
      <dgm:spPr/>
      <dgm:t>
        <a:bodyPr/>
        <a:lstStyle/>
        <a:p>
          <a:endParaRPr lang="ru-RU"/>
        </a:p>
      </dgm:t>
    </dgm:pt>
    <dgm:pt modelId="{E1821C8B-C66E-41E1-B896-B149E092EEB5}" type="sibTrans" cxnId="{0C1E1FBB-55EA-4B53-B0A0-A93A8DB17D4C}">
      <dgm:prSet/>
      <dgm:spPr/>
      <dgm:t>
        <a:bodyPr/>
        <a:lstStyle/>
        <a:p>
          <a:endParaRPr lang="ru-RU"/>
        </a:p>
      </dgm:t>
    </dgm:pt>
    <dgm:pt modelId="{4CA08D3D-4FB7-4E56-945D-7CC13054D63F}">
      <dgm:prSet phldrT="[Текст]" phldr="1"/>
      <dgm:spPr/>
      <dgm:t>
        <a:bodyPr/>
        <a:lstStyle/>
        <a:p>
          <a:endParaRPr lang="ru-RU"/>
        </a:p>
      </dgm:t>
    </dgm:pt>
    <dgm:pt modelId="{B370D7F8-C522-4E7B-8FE2-12005CAA913A}" type="parTrans" cxnId="{3A0FED7B-79CC-4B98-93E7-35F57E1A4B90}">
      <dgm:prSet/>
      <dgm:spPr/>
      <dgm:t>
        <a:bodyPr/>
        <a:lstStyle/>
        <a:p>
          <a:endParaRPr lang="ru-RU"/>
        </a:p>
      </dgm:t>
    </dgm:pt>
    <dgm:pt modelId="{4EE46789-F48C-4932-A23E-39D873145FE4}" type="sibTrans" cxnId="{3A0FED7B-79CC-4B98-93E7-35F57E1A4B90}">
      <dgm:prSet/>
      <dgm:spPr/>
      <dgm:t>
        <a:bodyPr/>
        <a:lstStyle/>
        <a:p>
          <a:endParaRPr lang="ru-RU"/>
        </a:p>
      </dgm:t>
    </dgm:pt>
    <dgm:pt modelId="{2E48AF30-310E-4E84-ADC9-F62CA8E2C9BF}" type="pres">
      <dgm:prSet presAssocID="{49A22150-53E2-473D-9958-7FDB5DDD5312}" presName="Name0" presStyleCnt="0">
        <dgm:presLayoutVars>
          <dgm:dir/>
          <dgm:resizeHandles val="exact"/>
        </dgm:presLayoutVars>
      </dgm:prSet>
      <dgm:spPr/>
    </dgm:pt>
    <dgm:pt modelId="{5573E658-FA65-4229-BC21-32B4D35F1448}" type="pres">
      <dgm:prSet presAssocID="{4B762282-D6D8-4892-B572-66BFAE8531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AEAD7-8B52-497C-B9FE-94197EF1CB36}" type="pres">
      <dgm:prSet presAssocID="{54AF17D3-6B05-4F17-9E8F-6334847DB52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3347D9A-4F05-4324-A041-DE286E07F010}" type="pres">
      <dgm:prSet presAssocID="{54AF17D3-6B05-4F17-9E8F-6334847DB52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41D8F70-C1EF-4FB6-94DD-C65B9577BB63}" type="pres">
      <dgm:prSet presAssocID="{9A5EEBE5-7730-4237-8D12-7E79753A2B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5114-A347-483B-AF9B-A581246B22C8}" type="pres">
      <dgm:prSet presAssocID="{E1821C8B-C66E-41E1-B896-B149E092EEB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5286D20-D0D7-4C31-AEEF-7C9190078C04}" type="pres">
      <dgm:prSet presAssocID="{E1821C8B-C66E-41E1-B896-B149E092EEB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57C2E32-DF5E-41DC-A0FE-4203D67A3DE1}" type="pres">
      <dgm:prSet presAssocID="{4CA08D3D-4FB7-4E56-945D-7CC13054D6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1E1FBB-55EA-4B53-B0A0-A93A8DB17D4C}" srcId="{49A22150-53E2-473D-9958-7FDB5DDD5312}" destId="{9A5EEBE5-7730-4237-8D12-7E79753A2B3F}" srcOrd="1" destOrd="0" parTransId="{C8D3808D-749D-411D-8E02-43AD61B75A23}" sibTransId="{E1821C8B-C66E-41E1-B896-B149E092EEB5}"/>
    <dgm:cxn modelId="{CA187383-D11C-4E45-9CA5-0DA860BD50DC}" type="presOf" srcId="{4CA08D3D-4FB7-4E56-945D-7CC13054D63F}" destId="{E57C2E32-DF5E-41DC-A0FE-4203D67A3DE1}" srcOrd="0" destOrd="0" presId="urn:microsoft.com/office/officeart/2005/8/layout/process1"/>
    <dgm:cxn modelId="{3A0FED7B-79CC-4B98-93E7-35F57E1A4B90}" srcId="{49A22150-53E2-473D-9958-7FDB5DDD5312}" destId="{4CA08D3D-4FB7-4E56-945D-7CC13054D63F}" srcOrd="2" destOrd="0" parTransId="{B370D7F8-C522-4E7B-8FE2-12005CAA913A}" sibTransId="{4EE46789-F48C-4932-A23E-39D873145FE4}"/>
    <dgm:cxn modelId="{94B21A68-8F67-40B7-B435-950E8246ACD9}" type="presOf" srcId="{49A22150-53E2-473D-9958-7FDB5DDD5312}" destId="{2E48AF30-310E-4E84-ADC9-F62CA8E2C9BF}" srcOrd="0" destOrd="0" presId="urn:microsoft.com/office/officeart/2005/8/layout/process1"/>
    <dgm:cxn modelId="{26D74414-53FC-431C-B157-C0B946F7680C}" srcId="{49A22150-53E2-473D-9958-7FDB5DDD5312}" destId="{4B762282-D6D8-4892-B572-66BFAE853120}" srcOrd="0" destOrd="0" parTransId="{C89855CB-F4C8-4F56-B25C-6A429ED5025D}" sibTransId="{54AF17D3-6B05-4F17-9E8F-6334847DB527}"/>
    <dgm:cxn modelId="{F9F8D1E4-F72E-497C-ADD8-D682BE3EE39E}" type="presOf" srcId="{4B762282-D6D8-4892-B572-66BFAE853120}" destId="{5573E658-FA65-4229-BC21-32B4D35F1448}" srcOrd="0" destOrd="0" presId="urn:microsoft.com/office/officeart/2005/8/layout/process1"/>
    <dgm:cxn modelId="{4AE0465C-BB84-4946-A687-A73F4F33B103}" type="presOf" srcId="{9A5EEBE5-7730-4237-8D12-7E79753A2B3F}" destId="{341D8F70-C1EF-4FB6-94DD-C65B9577BB63}" srcOrd="0" destOrd="0" presId="urn:microsoft.com/office/officeart/2005/8/layout/process1"/>
    <dgm:cxn modelId="{42C266BA-C1A9-472F-A636-2F3F48DBEA68}" type="presOf" srcId="{54AF17D3-6B05-4F17-9E8F-6334847DB527}" destId="{0D9AEAD7-8B52-497C-B9FE-94197EF1CB36}" srcOrd="0" destOrd="0" presId="urn:microsoft.com/office/officeart/2005/8/layout/process1"/>
    <dgm:cxn modelId="{CD160E27-03FF-4CDB-84A3-89461557FA2E}" type="presOf" srcId="{E1821C8B-C66E-41E1-B896-B149E092EEB5}" destId="{2F625114-A347-483B-AF9B-A581246B22C8}" srcOrd="0" destOrd="0" presId="urn:microsoft.com/office/officeart/2005/8/layout/process1"/>
    <dgm:cxn modelId="{D79844FF-A5E0-4491-B188-6C49B6C40EE4}" type="presOf" srcId="{54AF17D3-6B05-4F17-9E8F-6334847DB527}" destId="{B3347D9A-4F05-4324-A041-DE286E07F010}" srcOrd="1" destOrd="0" presId="urn:microsoft.com/office/officeart/2005/8/layout/process1"/>
    <dgm:cxn modelId="{FDE2B2A7-D11E-4D5F-B597-2733F2739DDB}" type="presOf" srcId="{E1821C8B-C66E-41E1-B896-B149E092EEB5}" destId="{35286D20-D0D7-4C31-AEEF-7C9190078C04}" srcOrd="1" destOrd="0" presId="urn:microsoft.com/office/officeart/2005/8/layout/process1"/>
    <dgm:cxn modelId="{2141EF7B-6C85-4377-84D2-FDD56F143486}" type="presParOf" srcId="{2E48AF30-310E-4E84-ADC9-F62CA8E2C9BF}" destId="{5573E658-FA65-4229-BC21-32B4D35F1448}" srcOrd="0" destOrd="0" presId="urn:microsoft.com/office/officeart/2005/8/layout/process1"/>
    <dgm:cxn modelId="{5777C171-5133-45D1-83B2-6C0DF5F1EAA7}" type="presParOf" srcId="{2E48AF30-310E-4E84-ADC9-F62CA8E2C9BF}" destId="{0D9AEAD7-8B52-497C-B9FE-94197EF1CB36}" srcOrd="1" destOrd="0" presId="urn:microsoft.com/office/officeart/2005/8/layout/process1"/>
    <dgm:cxn modelId="{469868D5-4D00-4B31-A98D-55F44E674FB5}" type="presParOf" srcId="{0D9AEAD7-8B52-497C-B9FE-94197EF1CB36}" destId="{B3347D9A-4F05-4324-A041-DE286E07F010}" srcOrd="0" destOrd="0" presId="urn:microsoft.com/office/officeart/2005/8/layout/process1"/>
    <dgm:cxn modelId="{D562BDCF-6D17-4BC3-9009-BF33C22F4E80}" type="presParOf" srcId="{2E48AF30-310E-4E84-ADC9-F62CA8E2C9BF}" destId="{341D8F70-C1EF-4FB6-94DD-C65B9577BB63}" srcOrd="2" destOrd="0" presId="urn:microsoft.com/office/officeart/2005/8/layout/process1"/>
    <dgm:cxn modelId="{515DE65C-70D8-4EE1-A112-BFC4A820CA87}" type="presParOf" srcId="{2E48AF30-310E-4E84-ADC9-F62CA8E2C9BF}" destId="{2F625114-A347-483B-AF9B-A581246B22C8}" srcOrd="3" destOrd="0" presId="urn:microsoft.com/office/officeart/2005/8/layout/process1"/>
    <dgm:cxn modelId="{C144A06C-F81F-410B-A541-8C51A8484C54}" type="presParOf" srcId="{2F625114-A347-483B-AF9B-A581246B22C8}" destId="{35286D20-D0D7-4C31-AEEF-7C9190078C04}" srcOrd="0" destOrd="0" presId="urn:microsoft.com/office/officeart/2005/8/layout/process1"/>
    <dgm:cxn modelId="{188F8B6A-3A0A-4B31-B980-A844D4929539}" type="presParOf" srcId="{2E48AF30-310E-4E84-ADC9-F62CA8E2C9BF}" destId="{E57C2E32-DF5E-41DC-A0FE-4203D67A3DE1}" srcOrd="4" destOrd="0" presId="urn:microsoft.com/office/officeart/2005/8/layout/process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2AE0057-C96B-41D7-9D28-C1B4A8098E7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87F64F72-B104-44FF-945D-D72E7398818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Comic Sans MS" pitchFamily="66" charset="0"/>
            </a:rPr>
            <a:t>СПАСИБО</a:t>
          </a:r>
          <a:endParaRPr lang="ru-RU" sz="2400" b="1" dirty="0">
            <a:solidFill>
              <a:srgbClr val="C00000"/>
            </a:solidFill>
            <a:latin typeface="Comic Sans MS" pitchFamily="66" charset="0"/>
          </a:endParaRPr>
        </a:p>
      </dgm:t>
    </dgm:pt>
    <dgm:pt modelId="{441B6169-7B4C-411A-97A4-C9FE5783D79D}" type="parTrans" cxnId="{D75D0B22-1E54-4BE1-A2E4-63EAC6B4185D}">
      <dgm:prSet/>
      <dgm:spPr/>
      <dgm:t>
        <a:bodyPr/>
        <a:lstStyle/>
        <a:p>
          <a:endParaRPr lang="ru-RU"/>
        </a:p>
      </dgm:t>
    </dgm:pt>
    <dgm:pt modelId="{2E5F7295-B30C-4E39-88EB-B70211C81CC3}" type="sibTrans" cxnId="{D75D0B22-1E54-4BE1-A2E4-63EAC6B4185D}">
      <dgm:prSet/>
      <dgm:spPr/>
      <dgm:t>
        <a:bodyPr/>
        <a:lstStyle/>
        <a:p>
          <a:endParaRPr lang="ru-RU"/>
        </a:p>
      </dgm:t>
    </dgm:pt>
    <dgm:pt modelId="{52135F07-2A92-4031-8804-6B5762779E9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7030A0"/>
              </a:solidFill>
              <a:latin typeface="Comic Sans MS" pitchFamily="66" charset="0"/>
            </a:rPr>
            <a:t>ЗА</a:t>
          </a:r>
          <a:endParaRPr lang="ru-RU" sz="2400" b="1" dirty="0">
            <a:solidFill>
              <a:srgbClr val="7030A0"/>
            </a:solidFill>
            <a:latin typeface="Comic Sans MS" pitchFamily="66" charset="0"/>
          </a:endParaRPr>
        </a:p>
      </dgm:t>
    </dgm:pt>
    <dgm:pt modelId="{05F7755B-9B37-4AC3-832D-8754900E745C}" type="parTrans" cxnId="{E06ED0E7-8A78-41B8-A0D3-3854ED0BD87B}">
      <dgm:prSet/>
      <dgm:spPr/>
      <dgm:t>
        <a:bodyPr/>
        <a:lstStyle/>
        <a:p>
          <a:endParaRPr lang="ru-RU"/>
        </a:p>
      </dgm:t>
    </dgm:pt>
    <dgm:pt modelId="{920D64E3-6AF5-4EBB-932F-79C45DAAD1D7}" type="sibTrans" cxnId="{E06ED0E7-8A78-41B8-A0D3-3854ED0BD87B}">
      <dgm:prSet/>
      <dgm:spPr/>
      <dgm:t>
        <a:bodyPr/>
        <a:lstStyle/>
        <a:p>
          <a:endParaRPr lang="ru-RU"/>
        </a:p>
      </dgm:t>
    </dgm:pt>
    <dgm:pt modelId="{2F6DD4F2-2848-48F3-83B7-CD802BE9BAD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Comic Sans MS" pitchFamily="66" charset="0"/>
            </a:rPr>
            <a:t>ВНИМАНИЕ</a:t>
          </a:r>
          <a:endParaRPr lang="ru-RU" sz="2400" b="1" dirty="0">
            <a:solidFill>
              <a:srgbClr val="FFFF00"/>
            </a:solidFill>
            <a:latin typeface="Comic Sans MS" pitchFamily="66" charset="0"/>
          </a:endParaRPr>
        </a:p>
      </dgm:t>
    </dgm:pt>
    <dgm:pt modelId="{0AEC53C7-0DA4-4714-847E-1B137F01598E}" type="parTrans" cxnId="{87CCC2C3-68CF-4562-950C-C863E9BF7131}">
      <dgm:prSet/>
      <dgm:spPr/>
      <dgm:t>
        <a:bodyPr/>
        <a:lstStyle/>
        <a:p>
          <a:endParaRPr lang="ru-RU"/>
        </a:p>
      </dgm:t>
    </dgm:pt>
    <dgm:pt modelId="{8D22BF42-A231-43BB-ADE5-294568E3A8CE}" type="sibTrans" cxnId="{87CCC2C3-68CF-4562-950C-C863E9BF7131}">
      <dgm:prSet/>
      <dgm:spPr/>
      <dgm:t>
        <a:bodyPr/>
        <a:lstStyle/>
        <a:p>
          <a:endParaRPr lang="ru-RU"/>
        </a:p>
      </dgm:t>
    </dgm:pt>
    <dgm:pt modelId="{8A61B9E6-6F96-45B1-9826-A0AEA1D6A0CF}" type="pres">
      <dgm:prSet presAssocID="{22AE0057-C96B-41D7-9D28-C1B4A8098E79}" presName="Name0" presStyleCnt="0">
        <dgm:presLayoutVars>
          <dgm:dir/>
          <dgm:resizeHandles val="exact"/>
        </dgm:presLayoutVars>
      </dgm:prSet>
      <dgm:spPr/>
    </dgm:pt>
    <dgm:pt modelId="{398FE68E-5C7A-4D7A-B9DE-EAE1057BDE85}" type="pres">
      <dgm:prSet presAssocID="{87F64F72-B104-44FF-945D-D72E739881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E6371-C01B-4EC6-831C-75810989F9A5}" type="pres">
      <dgm:prSet presAssocID="{2E5F7295-B30C-4E39-88EB-B70211C81CC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C62DA6-63EC-4490-AFFC-CE96D9B13FDC}" type="pres">
      <dgm:prSet presAssocID="{2E5F7295-B30C-4E39-88EB-B70211C81CC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75E1AAF-9AF6-44F6-BB03-7289E3AF6214}" type="pres">
      <dgm:prSet presAssocID="{52135F07-2A92-4031-8804-6B5762779E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A9BB-081B-40EC-8021-67F9D3C2FF40}" type="pres">
      <dgm:prSet presAssocID="{920D64E3-6AF5-4EBB-932F-79C45DAAD1D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69A99E7-4072-4027-A36C-E4BC23136995}" type="pres">
      <dgm:prSet presAssocID="{920D64E3-6AF5-4EBB-932F-79C45DAAD1D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DF47635-D084-4EB3-869E-9C186C8C9460}" type="pres">
      <dgm:prSet presAssocID="{2F6DD4F2-2848-48F3-83B7-CD802BE9BAD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CCC2C3-68CF-4562-950C-C863E9BF7131}" srcId="{22AE0057-C96B-41D7-9D28-C1B4A8098E79}" destId="{2F6DD4F2-2848-48F3-83B7-CD802BE9BAD4}" srcOrd="2" destOrd="0" parTransId="{0AEC53C7-0DA4-4714-847E-1B137F01598E}" sibTransId="{8D22BF42-A231-43BB-ADE5-294568E3A8CE}"/>
    <dgm:cxn modelId="{E06ED0E7-8A78-41B8-A0D3-3854ED0BD87B}" srcId="{22AE0057-C96B-41D7-9D28-C1B4A8098E79}" destId="{52135F07-2A92-4031-8804-6B5762779E9D}" srcOrd="1" destOrd="0" parTransId="{05F7755B-9B37-4AC3-832D-8754900E745C}" sibTransId="{920D64E3-6AF5-4EBB-932F-79C45DAAD1D7}"/>
    <dgm:cxn modelId="{737343C2-0B9B-42FE-A5CB-63BFECB45094}" type="presOf" srcId="{920D64E3-6AF5-4EBB-932F-79C45DAAD1D7}" destId="{86F5A9BB-081B-40EC-8021-67F9D3C2FF40}" srcOrd="0" destOrd="0" presId="urn:microsoft.com/office/officeart/2005/8/layout/process1"/>
    <dgm:cxn modelId="{5147149C-092C-49F3-A7B0-8A9F19DD8EE4}" type="presOf" srcId="{87F64F72-B104-44FF-945D-D72E73988188}" destId="{398FE68E-5C7A-4D7A-B9DE-EAE1057BDE85}" srcOrd="0" destOrd="0" presId="urn:microsoft.com/office/officeart/2005/8/layout/process1"/>
    <dgm:cxn modelId="{22725657-FF53-4782-B41B-A209026826D6}" type="presOf" srcId="{22AE0057-C96B-41D7-9D28-C1B4A8098E79}" destId="{8A61B9E6-6F96-45B1-9826-A0AEA1D6A0CF}" srcOrd="0" destOrd="0" presId="urn:microsoft.com/office/officeart/2005/8/layout/process1"/>
    <dgm:cxn modelId="{076E5FE3-EA07-4234-BBBE-FF09DDD3BFC6}" type="presOf" srcId="{2E5F7295-B30C-4E39-88EB-B70211C81CC3}" destId="{9FAE6371-C01B-4EC6-831C-75810989F9A5}" srcOrd="0" destOrd="0" presId="urn:microsoft.com/office/officeart/2005/8/layout/process1"/>
    <dgm:cxn modelId="{FB2E0DBE-4F2C-4003-B149-BAEAF1D92EC8}" type="presOf" srcId="{2E5F7295-B30C-4E39-88EB-B70211C81CC3}" destId="{E8C62DA6-63EC-4490-AFFC-CE96D9B13FDC}" srcOrd="1" destOrd="0" presId="urn:microsoft.com/office/officeart/2005/8/layout/process1"/>
    <dgm:cxn modelId="{D75D0B22-1E54-4BE1-A2E4-63EAC6B4185D}" srcId="{22AE0057-C96B-41D7-9D28-C1B4A8098E79}" destId="{87F64F72-B104-44FF-945D-D72E73988188}" srcOrd="0" destOrd="0" parTransId="{441B6169-7B4C-411A-97A4-C9FE5783D79D}" sibTransId="{2E5F7295-B30C-4E39-88EB-B70211C81CC3}"/>
    <dgm:cxn modelId="{620A4BB9-CB70-46E3-BFEB-9D8274AA4C4E}" type="presOf" srcId="{920D64E3-6AF5-4EBB-932F-79C45DAAD1D7}" destId="{F69A99E7-4072-4027-A36C-E4BC23136995}" srcOrd="1" destOrd="0" presId="urn:microsoft.com/office/officeart/2005/8/layout/process1"/>
    <dgm:cxn modelId="{2EEC291A-7485-4921-812E-47E0F0A31644}" type="presOf" srcId="{2F6DD4F2-2848-48F3-83B7-CD802BE9BAD4}" destId="{4DF47635-D084-4EB3-869E-9C186C8C9460}" srcOrd="0" destOrd="0" presId="urn:microsoft.com/office/officeart/2005/8/layout/process1"/>
    <dgm:cxn modelId="{802EFACF-1F46-4006-8471-71D2CF1656E7}" type="presOf" srcId="{52135F07-2A92-4031-8804-6B5762779E9D}" destId="{E75E1AAF-9AF6-44F6-BB03-7289E3AF6214}" srcOrd="0" destOrd="0" presId="urn:microsoft.com/office/officeart/2005/8/layout/process1"/>
    <dgm:cxn modelId="{CD60BC68-C529-4AA8-B5CA-C730734CABCA}" type="presParOf" srcId="{8A61B9E6-6F96-45B1-9826-A0AEA1D6A0CF}" destId="{398FE68E-5C7A-4D7A-B9DE-EAE1057BDE85}" srcOrd="0" destOrd="0" presId="urn:microsoft.com/office/officeart/2005/8/layout/process1"/>
    <dgm:cxn modelId="{BAF63621-B035-4CFD-842F-F6002B17D407}" type="presParOf" srcId="{8A61B9E6-6F96-45B1-9826-A0AEA1D6A0CF}" destId="{9FAE6371-C01B-4EC6-831C-75810989F9A5}" srcOrd="1" destOrd="0" presId="urn:microsoft.com/office/officeart/2005/8/layout/process1"/>
    <dgm:cxn modelId="{BD514A23-EBB2-4390-A266-9B545BCFBDD8}" type="presParOf" srcId="{9FAE6371-C01B-4EC6-831C-75810989F9A5}" destId="{E8C62DA6-63EC-4490-AFFC-CE96D9B13FDC}" srcOrd="0" destOrd="0" presId="urn:microsoft.com/office/officeart/2005/8/layout/process1"/>
    <dgm:cxn modelId="{B6C6C5FF-C0EE-4252-B288-81768D63E776}" type="presParOf" srcId="{8A61B9E6-6F96-45B1-9826-A0AEA1D6A0CF}" destId="{E75E1AAF-9AF6-44F6-BB03-7289E3AF6214}" srcOrd="2" destOrd="0" presId="urn:microsoft.com/office/officeart/2005/8/layout/process1"/>
    <dgm:cxn modelId="{F5A275E3-DF8E-4A38-BCA3-08D5901E3543}" type="presParOf" srcId="{8A61B9E6-6F96-45B1-9826-A0AEA1D6A0CF}" destId="{86F5A9BB-081B-40EC-8021-67F9D3C2FF40}" srcOrd="3" destOrd="0" presId="urn:microsoft.com/office/officeart/2005/8/layout/process1"/>
    <dgm:cxn modelId="{06E6DA6E-B56E-4690-A28F-29F69E556A03}" type="presParOf" srcId="{86F5A9BB-081B-40EC-8021-67F9D3C2FF40}" destId="{F69A99E7-4072-4027-A36C-E4BC23136995}" srcOrd="0" destOrd="0" presId="urn:microsoft.com/office/officeart/2005/8/layout/process1"/>
    <dgm:cxn modelId="{A4D7A65C-D408-4206-B220-365EE2776FED}" type="presParOf" srcId="{8A61B9E6-6F96-45B1-9826-A0AEA1D6A0CF}" destId="{4DF47635-D084-4EB3-869E-9C186C8C9460}" srcOrd="4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3ED38-C710-43BB-A1E6-2BF1E23F058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AE4E3F-5750-4960-A69B-BD784BEEA26F}">
      <dgm:prSet phldrT="[Текст]" custT="1"/>
      <dgm:spPr/>
      <dgm:t>
        <a:bodyPr/>
        <a:lstStyle/>
        <a:p>
          <a:pPr algn="ctr"/>
          <a:r>
            <a:rPr lang="ru-RU" sz="3600" b="1" u="sng" dirty="0" smtClean="0">
              <a:solidFill>
                <a:srgbClr val="FFFF00"/>
              </a:solidFill>
            </a:rPr>
            <a:t>Направление взаимодействия: </a:t>
          </a:r>
          <a:r>
            <a:rPr lang="ru-RU" sz="3600" b="1" dirty="0" smtClean="0">
              <a:solidFill>
                <a:schemeClr val="accent4">
                  <a:lumMod val="50000"/>
                </a:schemeClr>
              </a:solidFill>
            </a:rPr>
            <a:t>совместная деятельность детей и родителей</a:t>
          </a:r>
          <a:endParaRPr lang="ru-RU" sz="3600" b="1" dirty="0">
            <a:solidFill>
              <a:schemeClr val="accent4">
                <a:lumMod val="50000"/>
              </a:schemeClr>
            </a:solidFill>
          </a:endParaRPr>
        </a:p>
      </dgm:t>
    </dgm:pt>
    <dgm:pt modelId="{0A0CC5F3-D64B-4B20-BD82-22D2B5BAA004}" type="parTrans" cxnId="{BC47A578-75AD-44AE-A900-63BBE6FBE3F2}">
      <dgm:prSet/>
      <dgm:spPr/>
      <dgm:t>
        <a:bodyPr/>
        <a:lstStyle/>
        <a:p>
          <a:endParaRPr lang="ru-RU"/>
        </a:p>
      </dgm:t>
    </dgm:pt>
    <dgm:pt modelId="{87164663-FA51-4442-855D-5EAE37C455CE}" type="sibTrans" cxnId="{BC47A578-75AD-44AE-A900-63BBE6FBE3F2}">
      <dgm:prSet/>
      <dgm:spPr/>
      <dgm:t>
        <a:bodyPr/>
        <a:lstStyle/>
        <a:p>
          <a:endParaRPr lang="ru-RU"/>
        </a:p>
      </dgm:t>
    </dgm:pt>
    <dgm:pt modelId="{BB291FCD-BFA6-4222-AF49-CF4EFD4B59BE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FF0000"/>
              </a:solidFill>
            </a:rPr>
            <a:t>Цели</a:t>
          </a:r>
          <a:r>
            <a:rPr lang="ru-RU" sz="2400" b="1" dirty="0" smtClean="0">
              <a:solidFill>
                <a:srgbClr val="FFFF00"/>
              </a:solidFill>
            </a:rPr>
            <a:t>: </a:t>
          </a:r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вовлечение родителей в образовательный процесс по ознакомлению детей с профессиями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F16C48A-5911-4BBB-8FA7-A19C521D30B4}" type="parTrans" cxnId="{B0BFDD86-1749-4DAC-B48B-D9DE832634F0}">
      <dgm:prSet/>
      <dgm:spPr/>
      <dgm:t>
        <a:bodyPr/>
        <a:lstStyle/>
        <a:p>
          <a:endParaRPr lang="ru-RU"/>
        </a:p>
      </dgm:t>
    </dgm:pt>
    <dgm:pt modelId="{8117D67D-9C48-477A-A15C-4B8959AF570D}" type="sibTrans" cxnId="{B0BFDD86-1749-4DAC-B48B-D9DE832634F0}">
      <dgm:prSet/>
      <dgm:spPr/>
      <dgm:t>
        <a:bodyPr/>
        <a:lstStyle/>
        <a:p>
          <a:endParaRPr lang="ru-RU"/>
        </a:p>
      </dgm:t>
    </dgm:pt>
    <dgm:pt modelId="{DBDB0B0F-938C-4F8D-975F-5CCDA03CEF1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Установление эмоционального контакта между педагогами, родителями, детьми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F70ED4F-11F7-451D-994D-904A346E9BB6}" type="parTrans" cxnId="{E1273ED9-716A-4E63-8573-56D91A184C92}">
      <dgm:prSet/>
      <dgm:spPr/>
      <dgm:t>
        <a:bodyPr/>
        <a:lstStyle/>
        <a:p>
          <a:endParaRPr lang="ru-RU"/>
        </a:p>
      </dgm:t>
    </dgm:pt>
    <dgm:pt modelId="{5C20A636-2FE9-4BB6-93E1-DBF5E647E7DB}" type="sibTrans" cxnId="{E1273ED9-716A-4E63-8573-56D91A184C92}">
      <dgm:prSet/>
      <dgm:spPr/>
      <dgm:t>
        <a:bodyPr/>
        <a:lstStyle/>
        <a:p>
          <a:endParaRPr lang="ru-RU"/>
        </a:p>
      </dgm:t>
    </dgm:pt>
    <dgm:pt modelId="{3E308B93-01B3-45CD-A717-FA59528B4EF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Укрепление внутрисемейных и межпоколенных связей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1842200-1C85-4CAD-B9C7-49C09E39FEB2}" type="parTrans" cxnId="{03CF6CF2-057A-4C5D-8C62-1651B1640266}">
      <dgm:prSet/>
      <dgm:spPr/>
      <dgm:t>
        <a:bodyPr/>
        <a:lstStyle/>
        <a:p>
          <a:endParaRPr lang="ru-RU"/>
        </a:p>
      </dgm:t>
    </dgm:pt>
    <dgm:pt modelId="{960C4304-7B8A-41A1-8D0A-B3B8D57C80B3}" type="sibTrans" cxnId="{03CF6CF2-057A-4C5D-8C62-1651B1640266}">
      <dgm:prSet/>
      <dgm:spPr/>
      <dgm:t>
        <a:bodyPr/>
        <a:lstStyle/>
        <a:p>
          <a:endParaRPr lang="ru-RU"/>
        </a:p>
      </dgm:t>
    </dgm:pt>
    <dgm:pt modelId="{288413D4-8050-40CD-A70B-94BF964097E1}" type="pres">
      <dgm:prSet presAssocID="{43D3ED38-C710-43BB-A1E6-2BF1E23F05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6D9D8-E2AA-4CC6-8F45-66FCAF4B2B42}" type="pres">
      <dgm:prSet presAssocID="{56AE4E3F-5750-4960-A69B-BD784BEEA26F}" presName="roof" presStyleLbl="dkBgShp" presStyleIdx="0" presStyleCnt="2"/>
      <dgm:spPr/>
      <dgm:t>
        <a:bodyPr/>
        <a:lstStyle/>
        <a:p>
          <a:endParaRPr lang="ru-RU"/>
        </a:p>
      </dgm:t>
    </dgm:pt>
    <dgm:pt modelId="{0B357476-D50D-45C3-AF16-39B0F55F593E}" type="pres">
      <dgm:prSet presAssocID="{56AE4E3F-5750-4960-A69B-BD784BEEA26F}" presName="pillars" presStyleCnt="0"/>
      <dgm:spPr/>
    </dgm:pt>
    <dgm:pt modelId="{8D600D3A-5264-473C-A673-0C1C990FD40F}" type="pres">
      <dgm:prSet presAssocID="{56AE4E3F-5750-4960-A69B-BD784BEEA26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C8676-000B-4F55-A542-32DC672D34E0}" type="pres">
      <dgm:prSet presAssocID="{DBDB0B0F-938C-4F8D-975F-5CCDA03CEF1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7525D-8E5B-44E5-9685-040A84EA1E30}" type="pres">
      <dgm:prSet presAssocID="{3E308B93-01B3-45CD-A717-FA59528B4EF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9759B-3593-44EE-8B0A-EBF62764192D}" type="pres">
      <dgm:prSet presAssocID="{56AE4E3F-5750-4960-A69B-BD784BEEA26F}" presName="base" presStyleLbl="dkBgShp" presStyleIdx="1" presStyleCnt="2"/>
      <dgm:spPr/>
    </dgm:pt>
  </dgm:ptLst>
  <dgm:cxnLst>
    <dgm:cxn modelId="{B0BFDD86-1749-4DAC-B48B-D9DE832634F0}" srcId="{56AE4E3F-5750-4960-A69B-BD784BEEA26F}" destId="{BB291FCD-BFA6-4222-AF49-CF4EFD4B59BE}" srcOrd="0" destOrd="0" parTransId="{BF16C48A-5911-4BBB-8FA7-A19C521D30B4}" sibTransId="{8117D67D-9C48-477A-A15C-4B8959AF570D}"/>
    <dgm:cxn modelId="{B63A3768-5F01-4E26-AFEB-A0618F099495}" type="presOf" srcId="{43D3ED38-C710-43BB-A1E6-2BF1E23F0587}" destId="{288413D4-8050-40CD-A70B-94BF964097E1}" srcOrd="0" destOrd="0" presId="urn:microsoft.com/office/officeart/2005/8/layout/hList3"/>
    <dgm:cxn modelId="{EEEE9CA6-19E3-49C2-AE6D-535200141D44}" type="presOf" srcId="{56AE4E3F-5750-4960-A69B-BD784BEEA26F}" destId="{5386D9D8-E2AA-4CC6-8F45-66FCAF4B2B42}" srcOrd="0" destOrd="0" presId="urn:microsoft.com/office/officeart/2005/8/layout/hList3"/>
    <dgm:cxn modelId="{03CF6CF2-057A-4C5D-8C62-1651B1640266}" srcId="{56AE4E3F-5750-4960-A69B-BD784BEEA26F}" destId="{3E308B93-01B3-45CD-A717-FA59528B4EF2}" srcOrd="2" destOrd="0" parTransId="{51842200-1C85-4CAD-B9C7-49C09E39FEB2}" sibTransId="{960C4304-7B8A-41A1-8D0A-B3B8D57C80B3}"/>
    <dgm:cxn modelId="{BC47A578-75AD-44AE-A900-63BBE6FBE3F2}" srcId="{43D3ED38-C710-43BB-A1E6-2BF1E23F0587}" destId="{56AE4E3F-5750-4960-A69B-BD784BEEA26F}" srcOrd="0" destOrd="0" parTransId="{0A0CC5F3-D64B-4B20-BD82-22D2B5BAA004}" sibTransId="{87164663-FA51-4442-855D-5EAE37C455CE}"/>
    <dgm:cxn modelId="{A5526747-0C48-4333-B7FF-0B1D28C5CE19}" type="presOf" srcId="{BB291FCD-BFA6-4222-AF49-CF4EFD4B59BE}" destId="{8D600D3A-5264-473C-A673-0C1C990FD40F}" srcOrd="0" destOrd="0" presId="urn:microsoft.com/office/officeart/2005/8/layout/hList3"/>
    <dgm:cxn modelId="{835BF758-B0E9-4010-91F8-A8EA6F34D39D}" type="presOf" srcId="{3E308B93-01B3-45CD-A717-FA59528B4EF2}" destId="{5BD7525D-8E5B-44E5-9685-040A84EA1E30}" srcOrd="0" destOrd="0" presId="urn:microsoft.com/office/officeart/2005/8/layout/hList3"/>
    <dgm:cxn modelId="{5CEA7614-5AE0-43D9-A2A2-41431F85696D}" type="presOf" srcId="{DBDB0B0F-938C-4F8D-975F-5CCDA03CEF1E}" destId="{4CCC8676-000B-4F55-A542-32DC672D34E0}" srcOrd="0" destOrd="0" presId="urn:microsoft.com/office/officeart/2005/8/layout/hList3"/>
    <dgm:cxn modelId="{E1273ED9-716A-4E63-8573-56D91A184C92}" srcId="{56AE4E3F-5750-4960-A69B-BD784BEEA26F}" destId="{DBDB0B0F-938C-4F8D-975F-5CCDA03CEF1E}" srcOrd="1" destOrd="0" parTransId="{AF70ED4F-11F7-451D-994D-904A346E9BB6}" sibTransId="{5C20A636-2FE9-4BB6-93E1-DBF5E647E7DB}"/>
    <dgm:cxn modelId="{BCC85B78-8F95-45F8-98B8-36DDAAC24D79}" type="presParOf" srcId="{288413D4-8050-40CD-A70B-94BF964097E1}" destId="{5386D9D8-E2AA-4CC6-8F45-66FCAF4B2B42}" srcOrd="0" destOrd="0" presId="urn:microsoft.com/office/officeart/2005/8/layout/hList3"/>
    <dgm:cxn modelId="{3432E154-ED47-4D1F-B633-57C965379F56}" type="presParOf" srcId="{288413D4-8050-40CD-A70B-94BF964097E1}" destId="{0B357476-D50D-45C3-AF16-39B0F55F593E}" srcOrd="1" destOrd="0" presId="urn:microsoft.com/office/officeart/2005/8/layout/hList3"/>
    <dgm:cxn modelId="{7CACCC26-975C-45AF-9FD1-CED9AD89BE8A}" type="presParOf" srcId="{0B357476-D50D-45C3-AF16-39B0F55F593E}" destId="{8D600D3A-5264-473C-A673-0C1C990FD40F}" srcOrd="0" destOrd="0" presId="urn:microsoft.com/office/officeart/2005/8/layout/hList3"/>
    <dgm:cxn modelId="{7CD2054B-1E73-407B-968E-E607A9D8B19D}" type="presParOf" srcId="{0B357476-D50D-45C3-AF16-39B0F55F593E}" destId="{4CCC8676-000B-4F55-A542-32DC672D34E0}" srcOrd="1" destOrd="0" presId="urn:microsoft.com/office/officeart/2005/8/layout/hList3"/>
    <dgm:cxn modelId="{CABD40F9-4842-462E-BADA-C313FC6249E3}" type="presParOf" srcId="{0B357476-D50D-45C3-AF16-39B0F55F593E}" destId="{5BD7525D-8E5B-44E5-9685-040A84EA1E30}" srcOrd="2" destOrd="0" presId="urn:microsoft.com/office/officeart/2005/8/layout/hList3"/>
    <dgm:cxn modelId="{69132812-EC34-4184-B636-CF7852E5B791}" type="presParOf" srcId="{288413D4-8050-40CD-A70B-94BF964097E1}" destId="{64E9759B-3593-44EE-8B0A-EBF62764192D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4DE3B-C2DF-4082-9C0F-C4F0A5B9F83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EBFFC5-3A7F-4EF3-906A-8EBFAEC1225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3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r>
            <a:rPr lang="ru-RU" sz="2400" b="1" u="sng" dirty="0" smtClean="0">
              <a:solidFill>
                <a:srgbClr val="FFFF00"/>
              </a:solidFill>
            </a:rPr>
            <a:t>Формы взаимодействия</a:t>
          </a:r>
          <a:endParaRPr lang="ru-RU" sz="2400" b="1" u="sng" dirty="0">
            <a:solidFill>
              <a:srgbClr val="FFFF00"/>
            </a:solidFill>
          </a:endParaRPr>
        </a:p>
      </dgm:t>
    </dgm:pt>
    <dgm:pt modelId="{7442F73F-382E-447D-B235-28E30BD5452A}" type="parTrans" cxnId="{0E372016-DB2E-4495-91A5-5842C24EE714}">
      <dgm:prSet/>
      <dgm:spPr/>
      <dgm:t>
        <a:bodyPr/>
        <a:lstStyle/>
        <a:p>
          <a:endParaRPr lang="ru-RU"/>
        </a:p>
      </dgm:t>
    </dgm:pt>
    <dgm:pt modelId="{A15AB416-5BDB-4EB1-A91A-FEE93B9A7805}" type="sibTrans" cxnId="{0E372016-DB2E-4495-91A5-5842C24EE714}">
      <dgm:prSet/>
      <dgm:spPr/>
      <dgm:t>
        <a:bodyPr/>
        <a:lstStyle/>
        <a:p>
          <a:endParaRPr lang="ru-RU"/>
        </a:p>
      </dgm:t>
    </dgm:pt>
    <dgm:pt modelId="{5E9693DD-C649-43FA-A9CB-3824BBA85B8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Конкурсы совместного творчества: фотоконкурсы </a:t>
          </a:r>
        </a:p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«Я готовлю вместе с мамой», «Профессии моего папы»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D5A3B07-778D-460D-B46C-619610D3C827}" type="parTrans" cxnId="{F14042E9-9BB0-4A86-A605-E8F3BF572B00}">
      <dgm:prSet/>
      <dgm:spPr/>
      <dgm:t>
        <a:bodyPr/>
        <a:lstStyle/>
        <a:p>
          <a:endParaRPr lang="ru-RU"/>
        </a:p>
      </dgm:t>
    </dgm:pt>
    <dgm:pt modelId="{B93B430C-4463-4286-A29F-D7EF4BC55E66}" type="sibTrans" cxnId="{F14042E9-9BB0-4A86-A605-E8F3BF572B00}">
      <dgm:prSet/>
      <dgm:spPr/>
      <dgm:t>
        <a:bodyPr/>
        <a:lstStyle/>
        <a:p>
          <a:endParaRPr lang="ru-RU"/>
        </a:p>
      </dgm:t>
    </dgm:pt>
    <dgm:pt modelId="{0E0B10F8-5119-4270-AC5C-31B6AFF5520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Познавательные викторины с детьми и родителями по теме; проектная деятельность (реализация проекта «Наши профессии»)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318052-FAE3-4406-BC82-6C51BD4D2E18}" type="parTrans" cxnId="{C2BBB6CA-F0CC-43C7-9D64-2D80BCA712A9}">
      <dgm:prSet/>
      <dgm:spPr/>
      <dgm:t>
        <a:bodyPr/>
        <a:lstStyle/>
        <a:p>
          <a:endParaRPr lang="ru-RU"/>
        </a:p>
      </dgm:t>
    </dgm:pt>
    <dgm:pt modelId="{ECF9BC91-E6AE-4C96-8F2E-52CE6A099F39}" type="sibTrans" cxnId="{C2BBB6CA-F0CC-43C7-9D64-2D80BCA712A9}">
      <dgm:prSet/>
      <dgm:spPr/>
      <dgm:t>
        <a:bodyPr/>
        <a:lstStyle/>
        <a:p>
          <a:endParaRPr lang="ru-RU"/>
        </a:p>
      </dgm:t>
    </dgm:pt>
    <dgm:pt modelId="{2CF82CD0-7D8C-47E9-809D-6D0D49F13AA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Мастер-классы родителей с детьми «Гость группы»: сложи салфетку, сервировка, карвинг, роспись пряника, украшение кафе к празднику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CFFD992-5364-478C-B51D-93EB4F4241EB}" type="parTrans" cxnId="{B4D893AA-5F91-4738-B810-4E1BCFEA1790}">
      <dgm:prSet/>
      <dgm:spPr/>
      <dgm:t>
        <a:bodyPr/>
        <a:lstStyle/>
        <a:p>
          <a:endParaRPr lang="ru-RU"/>
        </a:p>
      </dgm:t>
    </dgm:pt>
    <dgm:pt modelId="{734E61D7-7D51-4857-83D9-B647D78943CB}" type="sibTrans" cxnId="{B4D893AA-5F91-4738-B810-4E1BCFEA1790}">
      <dgm:prSet/>
      <dgm:spPr/>
      <dgm:t>
        <a:bodyPr/>
        <a:lstStyle/>
        <a:p>
          <a:endParaRPr lang="ru-RU"/>
        </a:p>
      </dgm:t>
    </dgm:pt>
    <dgm:pt modelId="{D3A1E82D-783A-441F-9AEB-05B1AFDF8E9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Выставки в мини-музеях групп; занятия-экскурсии в музее с участием семьи; семейные праздники по темам, связанным с профессиями; совместные посещения  кафе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9DA2C0-16A8-451F-86F2-10189F3E5F53}" type="parTrans" cxnId="{4E17E31D-CDC6-482D-AE95-0BCBE6F3687B}">
      <dgm:prSet/>
      <dgm:spPr/>
      <dgm:t>
        <a:bodyPr/>
        <a:lstStyle/>
        <a:p>
          <a:endParaRPr lang="ru-RU"/>
        </a:p>
      </dgm:t>
    </dgm:pt>
    <dgm:pt modelId="{47BB364C-0EE2-4C95-851B-25511E551AA5}" type="sibTrans" cxnId="{4E17E31D-CDC6-482D-AE95-0BCBE6F3687B}">
      <dgm:prSet/>
      <dgm:spPr/>
      <dgm:t>
        <a:bodyPr/>
        <a:lstStyle/>
        <a:p>
          <a:endParaRPr lang="ru-RU"/>
        </a:p>
      </dgm:t>
    </dgm:pt>
    <dgm:pt modelId="{A78135A0-0559-46A5-9129-CC6FD2A44A2A}" type="pres">
      <dgm:prSet presAssocID="{5ED4DE3B-C2DF-4082-9C0F-C4F0A5B9F83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7AB98-F9DA-4317-BA97-2BB29264F644}" type="pres">
      <dgm:prSet presAssocID="{5ED4DE3B-C2DF-4082-9C0F-C4F0A5B9F831}" presName="matrix" presStyleCnt="0"/>
      <dgm:spPr/>
    </dgm:pt>
    <dgm:pt modelId="{4B3B34C4-1B77-4483-9D14-83D85CBFF4FA}" type="pres">
      <dgm:prSet presAssocID="{5ED4DE3B-C2DF-4082-9C0F-C4F0A5B9F831}" presName="tile1" presStyleLbl="node1" presStyleIdx="0" presStyleCnt="4"/>
      <dgm:spPr/>
      <dgm:t>
        <a:bodyPr/>
        <a:lstStyle/>
        <a:p>
          <a:endParaRPr lang="ru-RU"/>
        </a:p>
      </dgm:t>
    </dgm:pt>
    <dgm:pt modelId="{8946A9DC-0138-4F98-8005-7E339BD86AF3}" type="pres">
      <dgm:prSet presAssocID="{5ED4DE3B-C2DF-4082-9C0F-C4F0A5B9F83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4130E-3AD4-4112-B4FC-D66F37CBD732}" type="pres">
      <dgm:prSet presAssocID="{5ED4DE3B-C2DF-4082-9C0F-C4F0A5B9F831}" presName="tile2" presStyleLbl="node1" presStyleIdx="1" presStyleCnt="4"/>
      <dgm:spPr/>
      <dgm:t>
        <a:bodyPr/>
        <a:lstStyle/>
        <a:p>
          <a:endParaRPr lang="ru-RU"/>
        </a:p>
      </dgm:t>
    </dgm:pt>
    <dgm:pt modelId="{5F6337B6-CB5D-49A9-8031-6894ABF64911}" type="pres">
      <dgm:prSet presAssocID="{5ED4DE3B-C2DF-4082-9C0F-C4F0A5B9F83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EA9CA-F549-444B-B787-1D1FD6CCA058}" type="pres">
      <dgm:prSet presAssocID="{5ED4DE3B-C2DF-4082-9C0F-C4F0A5B9F831}" presName="tile3" presStyleLbl="node1" presStyleIdx="2" presStyleCnt="4"/>
      <dgm:spPr/>
      <dgm:t>
        <a:bodyPr/>
        <a:lstStyle/>
        <a:p>
          <a:endParaRPr lang="ru-RU"/>
        </a:p>
      </dgm:t>
    </dgm:pt>
    <dgm:pt modelId="{9FCA0FB7-3649-46AA-8B37-50189C878AB4}" type="pres">
      <dgm:prSet presAssocID="{5ED4DE3B-C2DF-4082-9C0F-C4F0A5B9F83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DB8ED-8F2B-4A3E-BC19-280D9B2D5F37}" type="pres">
      <dgm:prSet presAssocID="{5ED4DE3B-C2DF-4082-9C0F-C4F0A5B9F831}" presName="tile4" presStyleLbl="node1" presStyleIdx="3" presStyleCnt="4"/>
      <dgm:spPr/>
      <dgm:t>
        <a:bodyPr/>
        <a:lstStyle/>
        <a:p>
          <a:endParaRPr lang="ru-RU"/>
        </a:p>
      </dgm:t>
    </dgm:pt>
    <dgm:pt modelId="{1433868A-C9EE-4DC2-83E6-D882E9DA00C0}" type="pres">
      <dgm:prSet presAssocID="{5ED4DE3B-C2DF-4082-9C0F-C4F0A5B9F83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7EE1-F702-4068-8CC7-2AA63ADAD516}" type="pres">
      <dgm:prSet presAssocID="{5ED4DE3B-C2DF-4082-9C0F-C4F0A5B9F831}" presName="centerTile" presStyleLbl="fgShp" presStyleIdx="0" presStyleCnt="1" custScaleX="114754" custScaleY="12444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1D834E0-1EF3-4887-B043-F5966185889F}" type="presOf" srcId="{DDEBFFC5-3A7F-4EF3-906A-8EBFAEC1225D}" destId="{A1497EE1-F702-4068-8CC7-2AA63ADAD516}" srcOrd="0" destOrd="0" presId="urn:microsoft.com/office/officeart/2005/8/layout/matrix1"/>
    <dgm:cxn modelId="{0E372016-DB2E-4495-91A5-5842C24EE714}" srcId="{5ED4DE3B-C2DF-4082-9C0F-C4F0A5B9F831}" destId="{DDEBFFC5-3A7F-4EF3-906A-8EBFAEC1225D}" srcOrd="0" destOrd="0" parTransId="{7442F73F-382E-447D-B235-28E30BD5452A}" sibTransId="{A15AB416-5BDB-4EB1-A91A-FEE93B9A7805}"/>
    <dgm:cxn modelId="{59F6CD25-1DC8-47BB-A73B-5AFD36B57D09}" type="presOf" srcId="{D3A1E82D-783A-441F-9AEB-05B1AFDF8E9D}" destId="{7A5DB8ED-8F2B-4A3E-BC19-280D9B2D5F37}" srcOrd="0" destOrd="0" presId="urn:microsoft.com/office/officeart/2005/8/layout/matrix1"/>
    <dgm:cxn modelId="{8D11F404-7F6A-453A-AD8C-1A87F55B32EA}" type="presOf" srcId="{0E0B10F8-5119-4270-AC5C-31B6AFF5520E}" destId="{5F6337B6-CB5D-49A9-8031-6894ABF64911}" srcOrd="1" destOrd="0" presId="urn:microsoft.com/office/officeart/2005/8/layout/matrix1"/>
    <dgm:cxn modelId="{63339878-B3B5-47D1-9072-0648930BBF16}" type="presOf" srcId="{5ED4DE3B-C2DF-4082-9C0F-C4F0A5B9F831}" destId="{A78135A0-0559-46A5-9129-CC6FD2A44A2A}" srcOrd="0" destOrd="0" presId="urn:microsoft.com/office/officeart/2005/8/layout/matrix1"/>
    <dgm:cxn modelId="{E19FD011-9C6E-49A9-9BAA-863012580233}" type="presOf" srcId="{5E9693DD-C649-43FA-A9CB-3824BBA85B87}" destId="{4B3B34C4-1B77-4483-9D14-83D85CBFF4FA}" srcOrd="0" destOrd="0" presId="urn:microsoft.com/office/officeart/2005/8/layout/matrix1"/>
    <dgm:cxn modelId="{B4D893AA-5F91-4738-B810-4E1BCFEA1790}" srcId="{DDEBFFC5-3A7F-4EF3-906A-8EBFAEC1225D}" destId="{2CF82CD0-7D8C-47E9-809D-6D0D49F13AA9}" srcOrd="2" destOrd="0" parTransId="{FCFFD992-5364-478C-B51D-93EB4F4241EB}" sibTransId="{734E61D7-7D51-4857-83D9-B647D78943CB}"/>
    <dgm:cxn modelId="{C2BBB6CA-F0CC-43C7-9D64-2D80BCA712A9}" srcId="{DDEBFFC5-3A7F-4EF3-906A-8EBFAEC1225D}" destId="{0E0B10F8-5119-4270-AC5C-31B6AFF5520E}" srcOrd="1" destOrd="0" parTransId="{D8318052-FAE3-4406-BC82-6C51BD4D2E18}" sibTransId="{ECF9BC91-E6AE-4C96-8F2E-52CE6A099F39}"/>
    <dgm:cxn modelId="{86209D48-9E86-48A2-B1DE-88A50A5C126E}" type="presOf" srcId="{5E9693DD-C649-43FA-A9CB-3824BBA85B87}" destId="{8946A9DC-0138-4F98-8005-7E339BD86AF3}" srcOrd="1" destOrd="0" presId="urn:microsoft.com/office/officeart/2005/8/layout/matrix1"/>
    <dgm:cxn modelId="{4E17E31D-CDC6-482D-AE95-0BCBE6F3687B}" srcId="{DDEBFFC5-3A7F-4EF3-906A-8EBFAEC1225D}" destId="{D3A1E82D-783A-441F-9AEB-05B1AFDF8E9D}" srcOrd="3" destOrd="0" parTransId="{E89DA2C0-16A8-451F-86F2-10189F3E5F53}" sibTransId="{47BB364C-0EE2-4C95-851B-25511E551AA5}"/>
    <dgm:cxn modelId="{1D579A92-28AE-4703-81E0-ED3D5A515D01}" type="presOf" srcId="{D3A1E82D-783A-441F-9AEB-05B1AFDF8E9D}" destId="{1433868A-C9EE-4DC2-83E6-D882E9DA00C0}" srcOrd="1" destOrd="0" presId="urn:microsoft.com/office/officeart/2005/8/layout/matrix1"/>
    <dgm:cxn modelId="{53D6BEF5-AA7B-48C1-8377-C0878831262C}" type="presOf" srcId="{2CF82CD0-7D8C-47E9-809D-6D0D49F13AA9}" destId="{F27EA9CA-F549-444B-B787-1D1FD6CCA058}" srcOrd="0" destOrd="0" presId="urn:microsoft.com/office/officeart/2005/8/layout/matrix1"/>
    <dgm:cxn modelId="{DECB4CB1-0B94-42AE-BE49-BE34F50BF4D2}" type="presOf" srcId="{2CF82CD0-7D8C-47E9-809D-6D0D49F13AA9}" destId="{9FCA0FB7-3649-46AA-8B37-50189C878AB4}" srcOrd="1" destOrd="0" presId="urn:microsoft.com/office/officeart/2005/8/layout/matrix1"/>
    <dgm:cxn modelId="{3D4EB4FF-6C6D-4803-9600-67F49F896AD8}" type="presOf" srcId="{0E0B10F8-5119-4270-AC5C-31B6AFF5520E}" destId="{35D4130E-3AD4-4112-B4FC-D66F37CBD732}" srcOrd="0" destOrd="0" presId="urn:microsoft.com/office/officeart/2005/8/layout/matrix1"/>
    <dgm:cxn modelId="{F14042E9-9BB0-4A86-A605-E8F3BF572B00}" srcId="{DDEBFFC5-3A7F-4EF3-906A-8EBFAEC1225D}" destId="{5E9693DD-C649-43FA-A9CB-3824BBA85B87}" srcOrd="0" destOrd="0" parTransId="{BD5A3B07-778D-460D-B46C-619610D3C827}" sibTransId="{B93B430C-4463-4286-A29F-D7EF4BC55E66}"/>
    <dgm:cxn modelId="{7294A8CD-00A0-4AB3-928C-540AFF696A64}" type="presParOf" srcId="{A78135A0-0559-46A5-9129-CC6FD2A44A2A}" destId="{DAA7AB98-F9DA-4317-BA97-2BB29264F644}" srcOrd="0" destOrd="0" presId="urn:microsoft.com/office/officeart/2005/8/layout/matrix1"/>
    <dgm:cxn modelId="{4EF02225-0F07-45CA-AA00-D81E2D2692A3}" type="presParOf" srcId="{DAA7AB98-F9DA-4317-BA97-2BB29264F644}" destId="{4B3B34C4-1B77-4483-9D14-83D85CBFF4FA}" srcOrd="0" destOrd="0" presId="urn:microsoft.com/office/officeart/2005/8/layout/matrix1"/>
    <dgm:cxn modelId="{00D83729-5BF0-425D-872C-0C646F0E461F}" type="presParOf" srcId="{DAA7AB98-F9DA-4317-BA97-2BB29264F644}" destId="{8946A9DC-0138-4F98-8005-7E339BD86AF3}" srcOrd="1" destOrd="0" presId="urn:microsoft.com/office/officeart/2005/8/layout/matrix1"/>
    <dgm:cxn modelId="{8A072689-FC76-42F4-8FDF-2605D13E4CEC}" type="presParOf" srcId="{DAA7AB98-F9DA-4317-BA97-2BB29264F644}" destId="{35D4130E-3AD4-4112-B4FC-D66F37CBD732}" srcOrd="2" destOrd="0" presId="urn:microsoft.com/office/officeart/2005/8/layout/matrix1"/>
    <dgm:cxn modelId="{C566FF43-5885-4F3D-9036-DEF1415A3DA6}" type="presParOf" srcId="{DAA7AB98-F9DA-4317-BA97-2BB29264F644}" destId="{5F6337B6-CB5D-49A9-8031-6894ABF64911}" srcOrd="3" destOrd="0" presId="urn:microsoft.com/office/officeart/2005/8/layout/matrix1"/>
    <dgm:cxn modelId="{F73A6C3C-A8B1-418D-9FFD-54B0DFDFAAE7}" type="presParOf" srcId="{DAA7AB98-F9DA-4317-BA97-2BB29264F644}" destId="{F27EA9CA-F549-444B-B787-1D1FD6CCA058}" srcOrd="4" destOrd="0" presId="urn:microsoft.com/office/officeart/2005/8/layout/matrix1"/>
    <dgm:cxn modelId="{A0A46313-D563-47A0-A6E1-AD5519C0D9A6}" type="presParOf" srcId="{DAA7AB98-F9DA-4317-BA97-2BB29264F644}" destId="{9FCA0FB7-3649-46AA-8B37-50189C878AB4}" srcOrd="5" destOrd="0" presId="urn:microsoft.com/office/officeart/2005/8/layout/matrix1"/>
    <dgm:cxn modelId="{D67842DB-B016-4E03-96A2-80ADF97B0D6D}" type="presParOf" srcId="{DAA7AB98-F9DA-4317-BA97-2BB29264F644}" destId="{7A5DB8ED-8F2B-4A3E-BC19-280D9B2D5F37}" srcOrd="6" destOrd="0" presId="urn:microsoft.com/office/officeart/2005/8/layout/matrix1"/>
    <dgm:cxn modelId="{2B9A429B-3B7F-4971-B346-72FDABF0A817}" type="presParOf" srcId="{DAA7AB98-F9DA-4317-BA97-2BB29264F644}" destId="{1433868A-C9EE-4DC2-83E6-D882E9DA00C0}" srcOrd="7" destOrd="0" presId="urn:microsoft.com/office/officeart/2005/8/layout/matrix1"/>
    <dgm:cxn modelId="{C5522304-03DD-481E-BE4A-A2409A541A32}" type="presParOf" srcId="{A78135A0-0559-46A5-9129-CC6FD2A44A2A}" destId="{A1497EE1-F702-4068-8CC7-2AA63ADAD516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6D9D15-6C7B-4D1E-B6B4-5895ABB47A3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C2B746-CC3B-410B-ADE3-14FA8EF895EF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FFFF00"/>
              </a:solidFill>
            </a:rPr>
            <a:t>Форма взаимодействия: </a:t>
          </a:r>
          <a:r>
            <a:rPr lang="ru-RU" sz="2400" b="1" dirty="0" smtClean="0">
              <a:solidFill>
                <a:schemeClr val="accent4">
                  <a:lumMod val="50000"/>
                </a:schemeClr>
              </a:solidFill>
            </a:rPr>
            <a:t>Мастер-классы для детей с участием родителей «Гость группы»</a:t>
          </a:r>
          <a:endParaRPr lang="ru-RU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975EC5D1-3733-400A-8F16-9697A924B80E}" type="parTrans" cxnId="{25A45ADE-7064-4BA5-857B-9D6CC4ADC480}">
      <dgm:prSet/>
      <dgm:spPr/>
      <dgm:t>
        <a:bodyPr/>
        <a:lstStyle/>
        <a:p>
          <a:endParaRPr lang="ru-RU"/>
        </a:p>
      </dgm:t>
    </dgm:pt>
    <dgm:pt modelId="{FD2C5C25-6B51-4C31-961F-938BADE969AB}" type="sibTrans" cxnId="{25A45ADE-7064-4BA5-857B-9D6CC4ADC480}">
      <dgm:prSet/>
      <dgm:spPr/>
      <dgm:t>
        <a:bodyPr/>
        <a:lstStyle/>
        <a:p>
          <a:endParaRPr lang="ru-RU"/>
        </a:p>
      </dgm:t>
    </dgm:pt>
    <dgm:pt modelId="{1456A233-795D-4230-B95A-E54553F17212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FF0000"/>
              </a:solidFill>
            </a:rPr>
            <a:t>Преимущества данной формы</a:t>
          </a:r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: Ребенок видит своих родных (свою маму, папу и др.) в новой роли («мама-педагог», «папа-педагог», и др.); видит образец, наглядный пример социальной активности; испытывает гордость, что именно его близкий человек ведет «занятие», его слушают другие дети. Повышается самооценка ребенка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E78135D-3B12-4413-A947-E06F6BFF8B82}" type="parTrans" cxnId="{DDFBCE2B-C873-4FC8-BD9E-D7AC347F221C}">
      <dgm:prSet/>
      <dgm:spPr/>
      <dgm:t>
        <a:bodyPr/>
        <a:lstStyle/>
        <a:p>
          <a:endParaRPr lang="ru-RU"/>
        </a:p>
      </dgm:t>
    </dgm:pt>
    <dgm:pt modelId="{209D260E-8E15-43FB-A0C5-218C53E240D6}" type="sibTrans" cxnId="{DDFBCE2B-C873-4FC8-BD9E-D7AC347F221C}">
      <dgm:prSet/>
      <dgm:spPr/>
      <dgm:t>
        <a:bodyPr/>
        <a:lstStyle/>
        <a:p>
          <a:endParaRPr lang="ru-RU"/>
        </a:p>
      </dgm:t>
    </dgm:pt>
    <dgm:pt modelId="{EBAA90DA-A230-4752-849D-79953FB7A6FA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Родители, понимают, как иногда нелегко справится с коллективом детей, удержать их внимание, как важна подготовка к занятию. Это сближает родителей с педагогами, повышает уважение к труду педагога. Родители лучше узнают своего ребенка, поскольку видят его в новой, нетрадиционной для ролевой модели «мама-ребенок» обстановке. Воспитатель может чему-то поучиться у родителей, посмотреть на ситуацию по-новому</a:t>
          </a:r>
          <a:endParaRPr lang="ru-RU" sz="17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16A2CD-0655-42FD-9B4D-EAD9DC305C66}" type="parTrans" cxnId="{3554CCE4-B15C-405E-84A1-F7EB4C424D3B}">
      <dgm:prSet/>
      <dgm:spPr/>
      <dgm:t>
        <a:bodyPr/>
        <a:lstStyle/>
        <a:p>
          <a:endParaRPr lang="ru-RU"/>
        </a:p>
      </dgm:t>
    </dgm:pt>
    <dgm:pt modelId="{73C02A73-CBBC-4742-BA9C-E57BDD9C4C76}" type="sibTrans" cxnId="{3554CCE4-B15C-405E-84A1-F7EB4C424D3B}">
      <dgm:prSet/>
      <dgm:spPr/>
      <dgm:t>
        <a:bodyPr/>
        <a:lstStyle/>
        <a:p>
          <a:endParaRPr lang="ru-RU"/>
        </a:p>
      </dgm:t>
    </dgm:pt>
    <dgm:pt modelId="{9A781F4B-FB61-4489-8333-F674C298763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Новый человек вызывает интерес, активизируются внимание и память ребенка-многое из сказанного или показанного этим человеком запоминается.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0A4CDB1-4587-4A5C-ACC2-9F502E7B2A72}" type="parTrans" cxnId="{0A283BD0-5464-48CB-8325-2EBDE07878F7}">
      <dgm:prSet/>
      <dgm:spPr/>
      <dgm:t>
        <a:bodyPr/>
        <a:lstStyle/>
        <a:p>
          <a:endParaRPr lang="ru-RU"/>
        </a:p>
      </dgm:t>
    </dgm:pt>
    <dgm:pt modelId="{4E04E1BA-DDC6-419D-96D8-609CFBA7F6F0}" type="sibTrans" cxnId="{0A283BD0-5464-48CB-8325-2EBDE07878F7}">
      <dgm:prSet/>
      <dgm:spPr/>
      <dgm:t>
        <a:bodyPr/>
        <a:lstStyle/>
        <a:p>
          <a:endParaRPr lang="ru-RU"/>
        </a:p>
      </dgm:t>
    </dgm:pt>
    <dgm:pt modelId="{68674E82-B929-4623-BAD7-AE393CF3DD42}" type="pres">
      <dgm:prSet presAssocID="{016D9D15-6C7B-4D1E-B6B4-5895ABB47A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88178B-555E-4825-B510-6BCB434CE60A}" type="pres">
      <dgm:prSet presAssocID="{98C2B746-CC3B-410B-ADE3-14FA8EF895EF}" presName="roof" presStyleLbl="dkBgShp" presStyleIdx="0" presStyleCnt="2" custScaleY="70370"/>
      <dgm:spPr/>
      <dgm:t>
        <a:bodyPr/>
        <a:lstStyle/>
        <a:p>
          <a:endParaRPr lang="ru-RU"/>
        </a:p>
      </dgm:t>
    </dgm:pt>
    <dgm:pt modelId="{8B1A06A1-3ABD-42D8-BB26-3D62CDC0F7E6}" type="pres">
      <dgm:prSet presAssocID="{98C2B746-CC3B-410B-ADE3-14FA8EF895EF}" presName="pillars" presStyleCnt="0"/>
      <dgm:spPr/>
    </dgm:pt>
    <dgm:pt modelId="{194AC9F0-2814-43A9-BA4C-CA8D7FC5FF39}" type="pres">
      <dgm:prSet presAssocID="{98C2B746-CC3B-410B-ADE3-14FA8EF895EF}" presName="pillar1" presStyleLbl="node1" presStyleIdx="0" presStyleCnt="3" custScaleY="114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BFB95-FD4A-4F5E-8007-383BC3623A94}" type="pres">
      <dgm:prSet presAssocID="{EBAA90DA-A230-4752-849D-79953FB7A6FA}" presName="pillarX" presStyleLbl="node1" presStyleIdx="1" presStyleCnt="3" custScaleY="114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F2FFA-6360-42A4-AD8E-6BBB07CF9868}" type="pres">
      <dgm:prSet presAssocID="{9A781F4B-FB61-4489-8333-F674C2987630}" presName="pillarX" presStyleLbl="node1" presStyleIdx="2" presStyleCnt="3" custScaleY="114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9E9D9-4E7B-4CAA-A1EC-BEDF791EDA68}" type="pres">
      <dgm:prSet presAssocID="{98C2B746-CC3B-410B-ADE3-14FA8EF895EF}" presName="base" presStyleLbl="dkBgShp" presStyleIdx="1" presStyleCnt="2" custFlipVert="1" custScaleY="10159"/>
      <dgm:spPr/>
    </dgm:pt>
  </dgm:ptLst>
  <dgm:cxnLst>
    <dgm:cxn modelId="{25A45ADE-7064-4BA5-857B-9D6CC4ADC480}" srcId="{016D9D15-6C7B-4D1E-B6B4-5895ABB47A3A}" destId="{98C2B746-CC3B-410B-ADE3-14FA8EF895EF}" srcOrd="0" destOrd="0" parTransId="{975EC5D1-3733-400A-8F16-9697A924B80E}" sibTransId="{FD2C5C25-6B51-4C31-961F-938BADE969AB}"/>
    <dgm:cxn modelId="{A466FE66-3125-48C5-AD1E-9DD4C652EB02}" type="presOf" srcId="{98C2B746-CC3B-410B-ADE3-14FA8EF895EF}" destId="{2188178B-555E-4825-B510-6BCB434CE60A}" srcOrd="0" destOrd="0" presId="urn:microsoft.com/office/officeart/2005/8/layout/hList3"/>
    <dgm:cxn modelId="{91FA8D82-2991-4219-8B18-581906F5AE6B}" type="presOf" srcId="{016D9D15-6C7B-4D1E-B6B4-5895ABB47A3A}" destId="{68674E82-B929-4623-BAD7-AE393CF3DD42}" srcOrd="0" destOrd="0" presId="urn:microsoft.com/office/officeart/2005/8/layout/hList3"/>
    <dgm:cxn modelId="{0A283BD0-5464-48CB-8325-2EBDE07878F7}" srcId="{98C2B746-CC3B-410B-ADE3-14FA8EF895EF}" destId="{9A781F4B-FB61-4489-8333-F674C2987630}" srcOrd="2" destOrd="0" parTransId="{90A4CDB1-4587-4A5C-ACC2-9F502E7B2A72}" sibTransId="{4E04E1BA-DDC6-419D-96D8-609CFBA7F6F0}"/>
    <dgm:cxn modelId="{DDFBCE2B-C873-4FC8-BD9E-D7AC347F221C}" srcId="{98C2B746-CC3B-410B-ADE3-14FA8EF895EF}" destId="{1456A233-795D-4230-B95A-E54553F17212}" srcOrd="0" destOrd="0" parTransId="{9E78135D-3B12-4413-A947-E06F6BFF8B82}" sibTransId="{209D260E-8E15-43FB-A0C5-218C53E240D6}"/>
    <dgm:cxn modelId="{E3F38C99-12BA-4D7C-9CD6-BBD7CA7C16C5}" type="presOf" srcId="{1456A233-795D-4230-B95A-E54553F17212}" destId="{194AC9F0-2814-43A9-BA4C-CA8D7FC5FF39}" srcOrd="0" destOrd="0" presId="urn:microsoft.com/office/officeart/2005/8/layout/hList3"/>
    <dgm:cxn modelId="{3554CCE4-B15C-405E-84A1-F7EB4C424D3B}" srcId="{98C2B746-CC3B-410B-ADE3-14FA8EF895EF}" destId="{EBAA90DA-A230-4752-849D-79953FB7A6FA}" srcOrd="1" destOrd="0" parTransId="{1716A2CD-0655-42FD-9B4D-EAD9DC305C66}" sibTransId="{73C02A73-CBBC-4742-BA9C-E57BDD9C4C76}"/>
    <dgm:cxn modelId="{9AC930D3-2E82-4B77-BBAB-E62015A30968}" type="presOf" srcId="{9A781F4B-FB61-4489-8333-F674C2987630}" destId="{63EF2FFA-6360-42A4-AD8E-6BBB07CF9868}" srcOrd="0" destOrd="0" presId="urn:microsoft.com/office/officeart/2005/8/layout/hList3"/>
    <dgm:cxn modelId="{BE6639C3-7AD9-4708-BF56-507FB89F682D}" type="presOf" srcId="{EBAA90DA-A230-4752-849D-79953FB7A6FA}" destId="{8BCBFB95-FD4A-4F5E-8007-383BC3623A94}" srcOrd="0" destOrd="0" presId="urn:microsoft.com/office/officeart/2005/8/layout/hList3"/>
    <dgm:cxn modelId="{63B999A2-03DD-4E63-ACE9-3EF5A33503EB}" type="presParOf" srcId="{68674E82-B929-4623-BAD7-AE393CF3DD42}" destId="{2188178B-555E-4825-B510-6BCB434CE60A}" srcOrd="0" destOrd="0" presId="urn:microsoft.com/office/officeart/2005/8/layout/hList3"/>
    <dgm:cxn modelId="{E5DCF732-DEDD-4C75-816C-83008E0A0AFC}" type="presParOf" srcId="{68674E82-B929-4623-BAD7-AE393CF3DD42}" destId="{8B1A06A1-3ABD-42D8-BB26-3D62CDC0F7E6}" srcOrd="1" destOrd="0" presId="urn:microsoft.com/office/officeart/2005/8/layout/hList3"/>
    <dgm:cxn modelId="{38885450-FD42-40AB-8145-2BC11BD77289}" type="presParOf" srcId="{8B1A06A1-3ABD-42D8-BB26-3D62CDC0F7E6}" destId="{194AC9F0-2814-43A9-BA4C-CA8D7FC5FF39}" srcOrd="0" destOrd="0" presId="urn:microsoft.com/office/officeart/2005/8/layout/hList3"/>
    <dgm:cxn modelId="{0AC5C719-4544-413B-982B-12F6B72A8B98}" type="presParOf" srcId="{8B1A06A1-3ABD-42D8-BB26-3D62CDC0F7E6}" destId="{8BCBFB95-FD4A-4F5E-8007-383BC3623A94}" srcOrd="1" destOrd="0" presId="urn:microsoft.com/office/officeart/2005/8/layout/hList3"/>
    <dgm:cxn modelId="{21A033A4-FD1B-45B7-A17C-094F5EA9CD08}" type="presParOf" srcId="{8B1A06A1-3ABD-42D8-BB26-3D62CDC0F7E6}" destId="{63EF2FFA-6360-42A4-AD8E-6BBB07CF9868}" srcOrd="2" destOrd="0" presId="urn:microsoft.com/office/officeart/2005/8/layout/hList3"/>
    <dgm:cxn modelId="{08EBAA0E-A9CD-413E-961D-AB9709E17433}" type="presParOf" srcId="{68674E82-B929-4623-BAD7-AE393CF3DD42}" destId="{1459E9D9-4E7B-4CAA-A1EC-BEDF791EDA68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25D21D-CEA1-4647-AFF0-4F339FE754D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09B38E-E6F4-4D6E-B0FE-43FA47234107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FFFF00"/>
              </a:solidFill>
            </a:rPr>
            <a:t>Мастер-</a:t>
          </a:r>
          <a:endParaRPr lang="ru-RU" sz="2400" b="1" u="sng" dirty="0">
            <a:solidFill>
              <a:srgbClr val="FFFF00"/>
            </a:solidFill>
          </a:endParaRPr>
        </a:p>
      </dgm:t>
    </dgm:pt>
    <dgm:pt modelId="{9240268F-D8B5-45CB-8065-1672D9EF49BC}" type="parTrans" cxnId="{FF7C59C5-2C6F-43A2-B17A-462A35F3E3AE}">
      <dgm:prSet/>
      <dgm:spPr/>
      <dgm:t>
        <a:bodyPr/>
        <a:lstStyle/>
        <a:p>
          <a:endParaRPr lang="ru-RU"/>
        </a:p>
      </dgm:t>
    </dgm:pt>
    <dgm:pt modelId="{C7B6C977-C2E1-4502-B076-56B20EA82512}" type="sibTrans" cxnId="{FF7C59C5-2C6F-43A2-B17A-462A35F3E3AE}">
      <dgm:prSet/>
      <dgm:spPr/>
      <dgm:t>
        <a:bodyPr/>
        <a:lstStyle/>
        <a:p>
          <a:endParaRPr lang="ru-RU"/>
        </a:p>
      </dgm:t>
    </dgm:pt>
    <dgm:pt modelId="{E49CE354-702B-4A28-8346-9A49207350CB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FFFF00"/>
              </a:solidFill>
            </a:rPr>
            <a:t>классы</a:t>
          </a:r>
          <a:endParaRPr lang="ru-RU" sz="2400" b="1" u="sng" dirty="0">
            <a:solidFill>
              <a:srgbClr val="FFFF00"/>
            </a:solidFill>
          </a:endParaRPr>
        </a:p>
      </dgm:t>
    </dgm:pt>
    <dgm:pt modelId="{571517A1-13AC-47D2-9E59-EB2E2CD371A6}" type="parTrans" cxnId="{00A9A00E-C4BE-421B-BB40-C49D6756D1E9}">
      <dgm:prSet/>
      <dgm:spPr/>
      <dgm:t>
        <a:bodyPr/>
        <a:lstStyle/>
        <a:p>
          <a:endParaRPr lang="ru-RU"/>
        </a:p>
      </dgm:t>
    </dgm:pt>
    <dgm:pt modelId="{A061EAF6-824F-4078-A353-46227E93B8E2}" type="sibTrans" cxnId="{00A9A00E-C4BE-421B-BB40-C49D6756D1E9}">
      <dgm:prSet/>
      <dgm:spPr/>
      <dgm:t>
        <a:bodyPr/>
        <a:lstStyle/>
        <a:p>
          <a:endParaRPr lang="ru-RU"/>
        </a:p>
      </dgm:t>
    </dgm:pt>
    <dgm:pt modelId="{45A90B98-5A1B-4815-97C9-6D6B8409911A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FFFF00"/>
              </a:solidFill>
            </a:rPr>
            <a:t>родителей</a:t>
          </a:r>
          <a:endParaRPr lang="ru-RU" sz="2400" b="1" u="sng" dirty="0">
            <a:solidFill>
              <a:srgbClr val="FFFF00"/>
            </a:solidFill>
          </a:endParaRPr>
        </a:p>
      </dgm:t>
    </dgm:pt>
    <dgm:pt modelId="{E1DB0B9B-20DA-41B3-A697-88821535AA35}" type="parTrans" cxnId="{FD6968A5-3354-4BAA-8494-02A6F3A39E12}">
      <dgm:prSet/>
      <dgm:spPr/>
      <dgm:t>
        <a:bodyPr/>
        <a:lstStyle/>
        <a:p>
          <a:endParaRPr lang="ru-RU"/>
        </a:p>
      </dgm:t>
    </dgm:pt>
    <dgm:pt modelId="{A310B24A-568F-485A-927F-7C4755B4CF95}" type="sibTrans" cxnId="{FD6968A5-3354-4BAA-8494-02A6F3A39E12}">
      <dgm:prSet/>
      <dgm:spPr/>
      <dgm:t>
        <a:bodyPr/>
        <a:lstStyle/>
        <a:p>
          <a:endParaRPr lang="ru-RU"/>
        </a:p>
      </dgm:t>
    </dgm:pt>
    <dgm:pt modelId="{45FAC494-1046-4D8D-9410-EC9AE3A48624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FFFF00"/>
              </a:solidFill>
            </a:rPr>
            <a:t>с детьми</a:t>
          </a:r>
          <a:endParaRPr lang="ru-RU" sz="2400" b="1" u="sng" dirty="0">
            <a:solidFill>
              <a:srgbClr val="FFFF00"/>
            </a:solidFill>
          </a:endParaRPr>
        </a:p>
      </dgm:t>
    </dgm:pt>
    <dgm:pt modelId="{2ED009F7-95FD-4F72-8717-00648E87AC01}" type="parTrans" cxnId="{60ADB8B7-D785-4DBD-A945-174D12DEDFA9}">
      <dgm:prSet/>
      <dgm:spPr/>
      <dgm:t>
        <a:bodyPr/>
        <a:lstStyle/>
        <a:p>
          <a:endParaRPr lang="ru-RU"/>
        </a:p>
      </dgm:t>
    </dgm:pt>
    <dgm:pt modelId="{86EF4059-657B-40D7-B7C4-DA5C4AE0AF67}" type="sibTrans" cxnId="{60ADB8B7-D785-4DBD-A945-174D12DEDFA9}">
      <dgm:prSet/>
      <dgm:spPr/>
      <dgm:t>
        <a:bodyPr/>
        <a:lstStyle/>
        <a:p>
          <a:endParaRPr lang="ru-RU"/>
        </a:p>
      </dgm:t>
    </dgm:pt>
    <dgm:pt modelId="{3EFA58D5-8D3B-4581-9FCE-7B12FD8B068D}" type="pres">
      <dgm:prSet presAssocID="{A525D21D-CEA1-4647-AFF0-4F339FE754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1F69F-D9FC-4977-9332-B8FB6015AF53}" type="pres">
      <dgm:prSet presAssocID="{9909B38E-E6F4-4D6E-B0FE-43FA4723410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7A68C-0F54-4C45-B2A5-CA3780E794BD}" type="pres">
      <dgm:prSet presAssocID="{C7B6C977-C2E1-4502-B076-56B20EA82512}" presName="space" presStyleCnt="0"/>
      <dgm:spPr/>
    </dgm:pt>
    <dgm:pt modelId="{A4A39917-F011-4D4A-A809-53C43CE3726B}" type="pres">
      <dgm:prSet presAssocID="{E49CE354-702B-4A28-8346-9A49207350C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A1EB0-6F29-473B-A0BA-AC4E712A88D6}" type="pres">
      <dgm:prSet presAssocID="{A061EAF6-824F-4078-A353-46227E93B8E2}" presName="space" presStyleCnt="0"/>
      <dgm:spPr/>
    </dgm:pt>
    <dgm:pt modelId="{D192F4EA-8134-42C2-B2B6-B224B4060C10}" type="pres">
      <dgm:prSet presAssocID="{45A90B98-5A1B-4815-97C9-6D6B8409911A}" presName="Name5" presStyleLbl="vennNode1" presStyleIdx="2" presStyleCnt="4" custScaleX="107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978F2-A2CB-4586-961C-F454680473F1}" type="pres">
      <dgm:prSet presAssocID="{A310B24A-568F-485A-927F-7C4755B4CF95}" presName="space" presStyleCnt="0"/>
      <dgm:spPr/>
    </dgm:pt>
    <dgm:pt modelId="{5AB2FD42-E315-4373-97EB-B96076537FDF}" type="pres">
      <dgm:prSet presAssocID="{45FAC494-1046-4D8D-9410-EC9AE3A4862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371DA-8047-4C24-A3FD-F145A3901F86}" type="presOf" srcId="{9909B38E-E6F4-4D6E-B0FE-43FA47234107}" destId="{6741F69F-D9FC-4977-9332-B8FB6015AF53}" srcOrd="0" destOrd="0" presId="urn:microsoft.com/office/officeart/2005/8/layout/venn3"/>
    <dgm:cxn modelId="{FF7C59C5-2C6F-43A2-B17A-462A35F3E3AE}" srcId="{A525D21D-CEA1-4647-AFF0-4F339FE754D9}" destId="{9909B38E-E6F4-4D6E-B0FE-43FA47234107}" srcOrd="0" destOrd="0" parTransId="{9240268F-D8B5-45CB-8065-1672D9EF49BC}" sibTransId="{C7B6C977-C2E1-4502-B076-56B20EA82512}"/>
    <dgm:cxn modelId="{60ADB8B7-D785-4DBD-A945-174D12DEDFA9}" srcId="{A525D21D-CEA1-4647-AFF0-4F339FE754D9}" destId="{45FAC494-1046-4D8D-9410-EC9AE3A48624}" srcOrd="3" destOrd="0" parTransId="{2ED009F7-95FD-4F72-8717-00648E87AC01}" sibTransId="{86EF4059-657B-40D7-B7C4-DA5C4AE0AF67}"/>
    <dgm:cxn modelId="{59708AA3-3033-4C15-A76C-5E22D2DEBB75}" type="presOf" srcId="{A525D21D-CEA1-4647-AFF0-4F339FE754D9}" destId="{3EFA58D5-8D3B-4581-9FCE-7B12FD8B068D}" srcOrd="0" destOrd="0" presId="urn:microsoft.com/office/officeart/2005/8/layout/venn3"/>
    <dgm:cxn modelId="{9971C304-A7AE-412F-83F1-E60B53744D12}" type="presOf" srcId="{45A90B98-5A1B-4815-97C9-6D6B8409911A}" destId="{D192F4EA-8134-42C2-B2B6-B224B4060C10}" srcOrd="0" destOrd="0" presId="urn:microsoft.com/office/officeart/2005/8/layout/venn3"/>
    <dgm:cxn modelId="{CF537A8F-1904-48CF-813D-746CA6BD2A79}" type="presOf" srcId="{45FAC494-1046-4D8D-9410-EC9AE3A48624}" destId="{5AB2FD42-E315-4373-97EB-B96076537FDF}" srcOrd="0" destOrd="0" presId="urn:microsoft.com/office/officeart/2005/8/layout/venn3"/>
    <dgm:cxn modelId="{00A9A00E-C4BE-421B-BB40-C49D6756D1E9}" srcId="{A525D21D-CEA1-4647-AFF0-4F339FE754D9}" destId="{E49CE354-702B-4A28-8346-9A49207350CB}" srcOrd="1" destOrd="0" parTransId="{571517A1-13AC-47D2-9E59-EB2E2CD371A6}" sibTransId="{A061EAF6-824F-4078-A353-46227E93B8E2}"/>
    <dgm:cxn modelId="{FD6968A5-3354-4BAA-8494-02A6F3A39E12}" srcId="{A525D21D-CEA1-4647-AFF0-4F339FE754D9}" destId="{45A90B98-5A1B-4815-97C9-6D6B8409911A}" srcOrd="2" destOrd="0" parTransId="{E1DB0B9B-20DA-41B3-A697-88821535AA35}" sibTransId="{A310B24A-568F-485A-927F-7C4755B4CF95}"/>
    <dgm:cxn modelId="{CC9091D4-7616-452A-AEC2-62F78A7AD656}" type="presOf" srcId="{E49CE354-702B-4A28-8346-9A49207350CB}" destId="{A4A39917-F011-4D4A-A809-53C43CE3726B}" srcOrd="0" destOrd="0" presId="urn:microsoft.com/office/officeart/2005/8/layout/venn3"/>
    <dgm:cxn modelId="{5AE8FBD3-3800-4186-8D33-D28E715CD55E}" type="presParOf" srcId="{3EFA58D5-8D3B-4581-9FCE-7B12FD8B068D}" destId="{6741F69F-D9FC-4977-9332-B8FB6015AF53}" srcOrd="0" destOrd="0" presId="urn:microsoft.com/office/officeart/2005/8/layout/venn3"/>
    <dgm:cxn modelId="{B39A9DFB-AC66-4656-BCCD-15E133793CD0}" type="presParOf" srcId="{3EFA58D5-8D3B-4581-9FCE-7B12FD8B068D}" destId="{E207A68C-0F54-4C45-B2A5-CA3780E794BD}" srcOrd="1" destOrd="0" presId="urn:microsoft.com/office/officeart/2005/8/layout/venn3"/>
    <dgm:cxn modelId="{86E8ACBC-DA04-4E3E-A65E-D32FDDD37E9F}" type="presParOf" srcId="{3EFA58D5-8D3B-4581-9FCE-7B12FD8B068D}" destId="{A4A39917-F011-4D4A-A809-53C43CE3726B}" srcOrd="2" destOrd="0" presId="urn:microsoft.com/office/officeart/2005/8/layout/venn3"/>
    <dgm:cxn modelId="{7D1EA2F8-C74A-4C04-8F5D-7C2D51F0565D}" type="presParOf" srcId="{3EFA58D5-8D3B-4581-9FCE-7B12FD8B068D}" destId="{EC1A1EB0-6F29-473B-A0BA-AC4E712A88D6}" srcOrd="3" destOrd="0" presId="urn:microsoft.com/office/officeart/2005/8/layout/venn3"/>
    <dgm:cxn modelId="{A3818A7F-F858-4314-BBDD-B9E8AA29B918}" type="presParOf" srcId="{3EFA58D5-8D3B-4581-9FCE-7B12FD8B068D}" destId="{D192F4EA-8134-42C2-B2B6-B224B4060C10}" srcOrd="4" destOrd="0" presId="urn:microsoft.com/office/officeart/2005/8/layout/venn3"/>
    <dgm:cxn modelId="{B05E4746-89DF-4106-8899-8BCB9E849083}" type="presParOf" srcId="{3EFA58D5-8D3B-4581-9FCE-7B12FD8B068D}" destId="{5EA978F2-A2CB-4586-961C-F454680473F1}" srcOrd="5" destOrd="0" presId="urn:microsoft.com/office/officeart/2005/8/layout/venn3"/>
    <dgm:cxn modelId="{66C980E4-6F5B-47D6-9BB4-DC6EC9D3D80F}" type="presParOf" srcId="{3EFA58D5-8D3B-4581-9FCE-7B12FD8B068D}" destId="{5AB2FD42-E315-4373-97EB-B96076537FDF}" srcOrd="6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82AE24-BE9B-4785-A6D2-AA13332023E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ED5870-3723-449F-A248-85B9CF92A93B}">
      <dgm:prSet phldrT="[Текст]" custT="1"/>
      <dgm:spPr/>
      <dgm:t>
        <a:bodyPr/>
        <a:lstStyle/>
        <a:p>
          <a:r>
            <a:rPr lang="ru-RU" sz="4000" b="1" u="sng" dirty="0" smtClean="0">
              <a:solidFill>
                <a:srgbClr val="FFFF00"/>
              </a:solidFill>
            </a:rPr>
            <a:t>Направление взаимодействия: </a:t>
          </a:r>
          <a:r>
            <a:rPr lang="ru-RU" sz="4000" b="1" dirty="0" smtClean="0">
              <a:solidFill>
                <a:schemeClr val="accent4">
                  <a:lumMod val="50000"/>
                </a:schemeClr>
              </a:solidFill>
            </a:rPr>
            <a:t>Информирование родителей</a:t>
          </a:r>
          <a:endParaRPr lang="ru-RU" sz="4000" b="1" dirty="0">
            <a:solidFill>
              <a:schemeClr val="accent4">
                <a:lumMod val="50000"/>
              </a:schemeClr>
            </a:solidFill>
          </a:endParaRPr>
        </a:p>
      </dgm:t>
    </dgm:pt>
    <dgm:pt modelId="{22EAA795-A850-49F9-AA0D-E9AA6C9953A0}" type="parTrans" cxnId="{5CADBEFE-6CF9-4A0D-8935-B2D3B0FCA4DF}">
      <dgm:prSet/>
      <dgm:spPr/>
      <dgm:t>
        <a:bodyPr/>
        <a:lstStyle/>
        <a:p>
          <a:endParaRPr lang="ru-RU"/>
        </a:p>
      </dgm:t>
    </dgm:pt>
    <dgm:pt modelId="{17C77173-0C04-411F-A2B4-DA5F0C8CF9AE}" type="sibTrans" cxnId="{5CADBEFE-6CF9-4A0D-8935-B2D3B0FCA4DF}">
      <dgm:prSet/>
      <dgm:spPr/>
      <dgm:t>
        <a:bodyPr/>
        <a:lstStyle/>
        <a:p>
          <a:endParaRPr lang="ru-RU"/>
        </a:p>
      </dgm:t>
    </dgm:pt>
    <dgm:pt modelId="{F2919591-8875-498D-AAF2-122622592D0D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FF0000"/>
              </a:solidFill>
            </a:rPr>
            <a:t>Цели деятельности: </a:t>
          </a:r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Ознакомление родителей с работой дошкольного учреждения по формированию предпосылок профессионального самоопределения у детей, о достижениях детей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A2AF5D-7675-4363-A3F7-0E201AA7134F}" type="parTrans" cxnId="{BC86BC9E-49F3-4352-99E5-FA194309D09B}">
      <dgm:prSet/>
      <dgm:spPr/>
      <dgm:t>
        <a:bodyPr/>
        <a:lstStyle/>
        <a:p>
          <a:endParaRPr lang="ru-RU"/>
        </a:p>
      </dgm:t>
    </dgm:pt>
    <dgm:pt modelId="{4AAC8E65-3C0B-4568-B66B-46F784BFE8BB}" type="sibTrans" cxnId="{BC86BC9E-49F3-4352-99E5-FA194309D09B}">
      <dgm:prSet/>
      <dgm:spPr/>
      <dgm:t>
        <a:bodyPr/>
        <a:lstStyle/>
        <a:p>
          <a:endParaRPr lang="ru-RU"/>
        </a:p>
      </dgm:t>
    </dgm:pt>
    <dgm:pt modelId="{879F0ED2-0C05-4562-96A0-312BBA1B9D8B}" type="pres">
      <dgm:prSet presAssocID="{B182AE24-BE9B-4785-A6D2-AA13332023E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BD80E-FF9C-452A-8B13-0D3CE6EF8C7B}" type="pres">
      <dgm:prSet presAssocID="{B182AE24-BE9B-4785-A6D2-AA13332023E0}" presName="divider" presStyleLbl="fgShp" presStyleIdx="0" presStyleCnt="1"/>
      <dgm:spPr/>
    </dgm:pt>
    <dgm:pt modelId="{D60E5EA3-1032-4FBD-AE77-9618A958EB9F}" type="pres">
      <dgm:prSet presAssocID="{0CED5870-3723-449F-A248-85B9CF92A93B}" presName="downArrow" presStyleLbl="node1" presStyleIdx="0" presStyleCnt="2"/>
      <dgm:spPr/>
    </dgm:pt>
    <dgm:pt modelId="{486C96A3-B955-4DA1-83A6-D82CBE55EE18}" type="pres">
      <dgm:prSet presAssocID="{0CED5870-3723-449F-A248-85B9CF92A93B}" presName="downArrowText" presStyleLbl="revTx" presStyleIdx="0" presStyleCnt="2" custScaleX="167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4AAF2-6AE6-4D52-97E0-AB5146AC3A87}" type="pres">
      <dgm:prSet presAssocID="{F2919591-8875-498D-AAF2-122622592D0D}" presName="upArrow" presStyleLbl="node1" presStyleIdx="1" presStyleCnt="2"/>
      <dgm:spPr/>
    </dgm:pt>
    <dgm:pt modelId="{A02CA557-704D-443A-9943-D38C405C29B0}" type="pres">
      <dgm:prSet presAssocID="{F2919591-8875-498D-AAF2-122622592D0D}" presName="upArrowText" presStyleLbl="revTx" presStyleIdx="1" presStyleCnt="2" custScaleX="178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8EF1C1-8EAB-4761-857D-75D4C24BBD0D}" type="presOf" srcId="{B182AE24-BE9B-4785-A6D2-AA13332023E0}" destId="{879F0ED2-0C05-4562-96A0-312BBA1B9D8B}" srcOrd="0" destOrd="0" presId="urn:microsoft.com/office/officeart/2005/8/layout/arrow3"/>
    <dgm:cxn modelId="{50E6E85E-6DD3-44E8-9393-775D1B0DE7D9}" type="presOf" srcId="{F2919591-8875-498D-AAF2-122622592D0D}" destId="{A02CA557-704D-443A-9943-D38C405C29B0}" srcOrd="0" destOrd="0" presId="urn:microsoft.com/office/officeart/2005/8/layout/arrow3"/>
    <dgm:cxn modelId="{E978A9B6-694E-4261-A514-A22FA6EF0B06}" type="presOf" srcId="{0CED5870-3723-449F-A248-85B9CF92A93B}" destId="{486C96A3-B955-4DA1-83A6-D82CBE55EE18}" srcOrd="0" destOrd="0" presId="urn:microsoft.com/office/officeart/2005/8/layout/arrow3"/>
    <dgm:cxn modelId="{BC86BC9E-49F3-4352-99E5-FA194309D09B}" srcId="{B182AE24-BE9B-4785-A6D2-AA13332023E0}" destId="{F2919591-8875-498D-AAF2-122622592D0D}" srcOrd="1" destOrd="0" parTransId="{21A2AF5D-7675-4363-A3F7-0E201AA7134F}" sibTransId="{4AAC8E65-3C0B-4568-B66B-46F784BFE8BB}"/>
    <dgm:cxn modelId="{5CADBEFE-6CF9-4A0D-8935-B2D3B0FCA4DF}" srcId="{B182AE24-BE9B-4785-A6D2-AA13332023E0}" destId="{0CED5870-3723-449F-A248-85B9CF92A93B}" srcOrd="0" destOrd="0" parTransId="{22EAA795-A850-49F9-AA0D-E9AA6C9953A0}" sibTransId="{17C77173-0C04-411F-A2B4-DA5F0C8CF9AE}"/>
    <dgm:cxn modelId="{8CCF2966-4BE6-4194-86C1-E7C22FB999C9}" type="presParOf" srcId="{879F0ED2-0C05-4562-96A0-312BBA1B9D8B}" destId="{F77BD80E-FF9C-452A-8B13-0D3CE6EF8C7B}" srcOrd="0" destOrd="0" presId="urn:microsoft.com/office/officeart/2005/8/layout/arrow3"/>
    <dgm:cxn modelId="{3F353223-3A4F-4E37-B920-C1345328FF19}" type="presParOf" srcId="{879F0ED2-0C05-4562-96A0-312BBA1B9D8B}" destId="{D60E5EA3-1032-4FBD-AE77-9618A958EB9F}" srcOrd="1" destOrd="0" presId="urn:microsoft.com/office/officeart/2005/8/layout/arrow3"/>
    <dgm:cxn modelId="{C1760C80-447B-48D4-853E-DABE91F17009}" type="presParOf" srcId="{879F0ED2-0C05-4562-96A0-312BBA1B9D8B}" destId="{486C96A3-B955-4DA1-83A6-D82CBE55EE18}" srcOrd="2" destOrd="0" presId="urn:microsoft.com/office/officeart/2005/8/layout/arrow3"/>
    <dgm:cxn modelId="{8E49CE9E-BD29-45E1-B3CC-407FA841B138}" type="presParOf" srcId="{879F0ED2-0C05-4562-96A0-312BBA1B9D8B}" destId="{69C4AAF2-6AE6-4D52-97E0-AB5146AC3A87}" srcOrd="3" destOrd="0" presId="urn:microsoft.com/office/officeart/2005/8/layout/arrow3"/>
    <dgm:cxn modelId="{E893E96D-E92D-40CA-A875-083116FF5EA5}" type="presParOf" srcId="{879F0ED2-0C05-4562-96A0-312BBA1B9D8B}" destId="{A02CA557-704D-443A-9943-D38C405C29B0}" srcOrd="4" destOrd="0" presId="urn:microsoft.com/office/officeart/2005/8/layout/arrow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5D361F-A3C5-4FD7-ADC1-F55C711582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CBCEA-867C-4B7F-961A-17A57DC7F741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FFFF00"/>
              </a:solidFill>
            </a:rPr>
            <a:t>Формы взаимодействия</a:t>
          </a:r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: Сайт МДОУ; информационные стенды в родительских уголках; информационный вестник МДОУ «Калейдоскоп событий»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00C7046-C958-4C22-89C4-E2BC902AE018}" type="parTrans" cxnId="{9FAD5047-6704-4684-A015-0B08A0B4C62C}">
      <dgm:prSet/>
      <dgm:spPr/>
      <dgm:t>
        <a:bodyPr/>
        <a:lstStyle/>
        <a:p>
          <a:endParaRPr lang="ru-RU"/>
        </a:p>
      </dgm:t>
    </dgm:pt>
    <dgm:pt modelId="{0EA93967-D5AC-4E6B-81DF-9B30D4C2C666}" type="sibTrans" cxnId="{9FAD5047-6704-4684-A015-0B08A0B4C62C}">
      <dgm:prSet/>
      <dgm:spPr/>
      <dgm:t>
        <a:bodyPr/>
        <a:lstStyle/>
        <a:p>
          <a:endParaRPr lang="ru-RU"/>
        </a:p>
      </dgm:t>
    </dgm:pt>
    <dgm:pt modelId="{30012A91-F90D-4B78-956F-6CA80638CC7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Музейный вестник в МДОУ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9DB2DA0-A91E-47CD-AB31-016CC333C426}" type="parTrans" cxnId="{5AC0CF16-D168-4208-8D97-7C348148471B}">
      <dgm:prSet/>
      <dgm:spPr/>
      <dgm:t>
        <a:bodyPr/>
        <a:lstStyle/>
        <a:p>
          <a:endParaRPr lang="ru-RU"/>
        </a:p>
      </dgm:t>
    </dgm:pt>
    <dgm:pt modelId="{5E778181-4916-4BEB-9DE2-7CA402B0438C}" type="sibTrans" cxnId="{5AC0CF16-D168-4208-8D97-7C348148471B}">
      <dgm:prSet/>
      <dgm:spPr/>
      <dgm:t>
        <a:bodyPr/>
        <a:lstStyle/>
        <a:p>
          <a:endParaRPr lang="ru-RU"/>
        </a:p>
      </dgm:t>
    </dgm:pt>
    <dgm:pt modelId="{01843965-5627-43F3-BE3E-536B79224BD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Открытые занятия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F78C8A0-F7DC-413D-9FF5-189532735AB5}" type="parTrans" cxnId="{9027309C-C444-448B-ABD4-B3CD07CEC5F4}">
      <dgm:prSet/>
      <dgm:spPr/>
      <dgm:t>
        <a:bodyPr/>
        <a:lstStyle/>
        <a:p>
          <a:endParaRPr lang="ru-RU"/>
        </a:p>
      </dgm:t>
    </dgm:pt>
    <dgm:pt modelId="{EEA77373-1402-4F38-BA2B-1F001AC502C2}" type="sibTrans" cxnId="{9027309C-C444-448B-ABD4-B3CD07CEC5F4}">
      <dgm:prSet/>
      <dgm:spPr/>
      <dgm:t>
        <a:bodyPr/>
        <a:lstStyle/>
        <a:p>
          <a:endParaRPr lang="ru-RU"/>
        </a:p>
      </dgm:t>
    </dgm:pt>
    <dgm:pt modelId="{B1559CBC-899C-4500-8E0F-E4E9EF0994A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Дни открытых дверей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CEB1AF-D148-4EAC-940C-5FA17676E905}" type="parTrans" cxnId="{BED21F00-A654-41E6-91C9-0E64F9F7E5E4}">
      <dgm:prSet/>
      <dgm:spPr/>
      <dgm:t>
        <a:bodyPr/>
        <a:lstStyle/>
        <a:p>
          <a:endParaRPr lang="ru-RU"/>
        </a:p>
      </dgm:t>
    </dgm:pt>
    <dgm:pt modelId="{49A7FFA4-16CA-43D7-BAAB-133F350F8465}" type="sibTrans" cxnId="{BED21F00-A654-41E6-91C9-0E64F9F7E5E4}">
      <dgm:prSet/>
      <dgm:spPr/>
      <dgm:t>
        <a:bodyPr/>
        <a:lstStyle/>
        <a:p>
          <a:endParaRPr lang="ru-RU"/>
        </a:p>
      </dgm:t>
    </dgm:pt>
    <dgm:pt modelId="{A1574D92-5345-487C-86D0-E47D90A8BE0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Памятки, буклеты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F0661C6-9614-4FD3-811A-7BCB82D41E16}" type="parTrans" cxnId="{A4914B93-3F54-4963-B0D5-727F3EC94BF7}">
      <dgm:prSet/>
      <dgm:spPr/>
      <dgm:t>
        <a:bodyPr/>
        <a:lstStyle/>
        <a:p>
          <a:endParaRPr lang="ru-RU"/>
        </a:p>
      </dgm:t>
    </dgm:pt>
    <dgm:pt modelId="{F04C54AF-F7D1-463F-BA96-2F9EBAA18C77}" type="sibTrans" cxnId="{A4914B93-3F54-4963-B0D5-727F3EC94BF7}">
      <dgm:prSet/>
      <dgm:spPr/>
      <dgm:t>
        <a:bodyPr/>
        <a:lstStyle/>
        <a:p>
          <a:endParaRPr lang="ru-RU"/>
        </a:p>
      </dgm:t>
    </dgm:pt>
    <dgm:pt modelId="{018DB7F0-2EE6-4A70-AAD3-7633DDF2844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Индивидуальные беседы и консультации с педагогом-психологом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A773964-9799-4F95-AFC9-4C02CA7A5092}" type="parTrans" cxnId="{1D437D8D-0679-421B-AF0A-5AF8002F73F8}">
      <dgm:prSet/>
      <dgm:spPr/>
      <dgm:t>
        <a:bodyPr/>
        <a:lstStyle/>
        <a:p>
          <a:endParaRPr lang="ru-RU"/>
        </a:p>
      </dgm:t>
    </dgm:pt>
    <dgm:pt modelId="{2EA11B32-5C6A-4034-9D42-8DADA741BB7B}" type="sibTrans" cxnId="{1D437D8D-0679-421B-AF0A-5AF8002F73F8}">
      <dgm:prSet/>
      <dgm:spPr/>
      <dgm:t>
        <a:bodyPr/>
        <a:lstStyle/>
        <a:p>
          <a:endParaRPr lang="ru-RU"/>
        </a:p>
      </dgm:t>
    </dgm:pt>
    <dgm:pt modelId="{9AA414B7-2D32-44F2-9817-332C9666AA90}" type="pres">
      <dgm:prSet presAssocID="{445D361F-A3C5-4FD7-ADC1-F55C711582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FAFDE3-D99E-4F1F-A686-2E1E567331FE}" type="pres">
      <dgm:prSet presAssocID="{5A9CBCEA-867C-4B7F-961A-17A57DC7F741}" presName="vertOne" presStyleCnt="0"/>
      <dgm:spPr/>
    </dgm:pt>
    <dgm:pt modelId="{DF62A09C-36F9-4D82-8001-BF253C0ABB20}" type="pres">
      <dgm:prSet presAssocID="{5A9CBCEA-867C-4B7F-961A-17A57DC7F74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7BFBB1-667F-4EDC-A15C-A5825D214C4D}" type="pres">
      <dgm:prSet presAssocID="{5A9CBCEA-867C-4B7F-961A-17A57DC7F741}" presName="parTransOne" presStyleCnt="0"/>
      <dgm:spPr/>
    </dgm:pt>
    <dgm:pt modelId="{AD4428B5-B28D-447D-A7FD-77C838F93FA2}" type="pres">
      <dgm:prSet presAssocID="{5A9CBCEA-867C-4B7F-961A-17A57DC7F741}" presName="horzOne" presStyleCnt="0"/>
      <dgm:spPr/>
    </dgm:pt>
    <dgm:pt modelId="{CE716475-3D37-4468-939C-A77F84D2806B}" type="pres">
      <dgm:prSet presAssocID="{30012A91-F90D-4B78-956F-6CA80638CC76}" presName="vertTwo" presStyleCnt="0"/>
      <dgm:spPr/>
    </dgm:pt>
    <dgm:pt modelId="{184BD583-8A10-4FFD-83A2-248CA513D181}" type="pres">
      <dgm:prSet presAssocID="{30012A91-F90D-4B78-956F-6CA80638CC7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046A4C-BD2B-4883-8627-26DB5E365BDE}" type="pres">
      <dgm:prSet presAssocID="{30012A91-F90D-4B78-956F-6CA80638CC76}" presName="parTransTwo" presStyleCnt="0"/>
      <dgm:spPr/>
    </dgm:pt>
    <dgm:pt modelId="{0C459108-822D-4A55-86DE-026B45230A3B}" type="pres">
      <dgm:prSet presAssocID="{30012A91-F90D-4B78-956F-6CA80638CC76}" presName="horzTwo" presStyleCnt="0"/>
      <dgm:spPr/>
    </dgm:pt>
    <dgm:pt modelId="{CB00CF5F-70EB-4104-A344-0125342C61D9}" type="pres">
      <dgm:prSet presAssocID="{01843965-5627-43F3-BE3E-536B79224BD1}" presName="vertThree" presStyleCnt="0"/>
      <dgm:spPr/>
    </dgm:pt>
    <dgm:pt modelId="{62A068CB-57C7-4D6A-B2F3-58C171E90D17}" type="pres">
      <dgm:prSet presAssocID="{01843965-5627-43F3-BE3E-536B79224BD1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044D89-9AE9-49FC-A3F9-EAE738BA1B69}" type="pres">
      <dgm:prSet presAssocID="{01843965-5627-43F3-BE3E-536B79224BD1}" presName="horzThree" presStyleCnt="0"/>
      <dgm:spPr/>
    </dgm:pt>
    <dgm:pt modelId="{285C0CF1-CB7E-4240-9B51-C4C043ABF4B3}" type="pres">
      <dgm:prSet presAssocID="{EEA77373-1402-4F38-BA2B-1F001AC502C2}" presName="sibSpaceThree" presStyleCnt="0"/>
      <dgm:spPr/>
    </dgm:pt>
    <dgm:pt modelId="{475D0B2C-00D3-4045-B8E4-388FDE5C446D}" type="pres">
      <dgm:prSet presAssocID="{B1559CBC-899C-4500-8E0F-E4E9EF0994A8}" presName="vertThree" presStyleCnt="0"/>
      <dgm:spPr/>
    </dgm:pt>
    <dgm:pt modelId="{18AE6618-2765-4644-8E09-7E3A192CB62E}" type="pres">
      <dgm:prSet presAssocID="{B1559CBC-899C-4500-8E0F-E4E9EF0994A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86BC1-7E99-4555-9659-86685A41E058}" type="pres">
      <dgm:prSet presAssocID="{B1559CBC-899C-4500-8E0F-E4E9EF0994A8}" presName="horzThree" presStyleCnt="0"/>
      <dgm:spPr/>
    </dgm:pt>
    <dgm:pt modelId="{59F60E24-48BD-48BB-A39F-360435238018}" type="pres">
      <dgm:prSet presAssocID="{5E778181-4916-4BEB-9DE2-7CA402B0438C}" presName="sibSpaceTwo" presStyleCnt="0"/>
      <dgm:spPr/>
    </dgm:pt>
    <dgm:pt modelId="{9BA94AC4-901C-4920-A829-D6AB83EBFFEE}" type="pres">
      <dgm:prSet presAssocID="{A1574D92-5345-487C-86D0-E47D90A8BE07}" presName="vertTwo" presStyleCnt="0"/>
      <dgm:spPr/>
    </dgm:pt>
    <dgm:pt modelId="{FF24D1E4-4E29-4ED2-AD1F-9263A86CAEB1}" type="pres">
      <dgm:prSet presAssocID="{A1574D92-5345-487C-86D0-E47D90A8BE0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66AF70-1CF1-4915-95B3-5073323C6AF8}" type="pres">
      <dgm:prSet presAssocID="{A1574D92-5345-487C-86D0-E47D90A8BE07}" presName="parTransTwo" presStyleCnt="0"/>
      <dgm:spPr/>
    </dgm:pt>
    <dgm:pt modelId="{CCBA8B95-6569-4BCC-AB44-AB17E3A2C3EA}" type="pres">
      <dgm:prSet presAssocID="{A1574D92-5345-487C-86D0-E47D90A8BE07}" presName="horzTwo" presStyleCnt="0"/>
      <dgm:spPr/>
    </dgm:pt>
    <dgm:pt modelId="{74361EB7-739F-4E85-A94F-F4541121642F}" type="pres">
      <dgm:prSet presAssocID="{018DB7F0-2EE6-4A70-AAD3-7633DDF28443}" presName="vertThree" presStyleCnt="0"/>
      <dgm:spPr/>
    </dgm:pt>
    <dgm:pt modelId="{64CC29C6-FF50-4E35-8096-EA02705C5C65}" type="pres">
      <dgm:prSet presAssocID="{018DB7F0-2EE6-4A70-AAD3-7633DDF2844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890F1E-6895-4F35-AB28-AE88FF6A68E9}" type="pres">
      <dgm:prSet presAssocID="{018DB7F0-2EE6-4A70-AAD3-7633DDF28443}" presName="horzThree" presStyleCnt="0"/>
      <dgm:spPr/>
    </dgm:pt>
  </dgm:ptLst>
  <dgm:cxnLst>
    <dgm:cxn modelId="{2C44CE21-B393-4B35-82F3-F365E7148B87}" type="presOf" srcId="{B1559CBC-899C-4500-8E0F-E4E9EF0994A8}" destId="{18AE6618-2765-4644-8E09-7E3A192CB62E}" srcOrd="0" destOrd="0" presId="urn:microsoft.com/office/officeart/2005/8/layout/hierarchy4"/>
    <dgm:cxn modelId="{96DC1388-3F1C-4A4F-AD67-31FDABEACD67}" type="presOf" srcId="{30012A91-F90D-4B78-956F-6CA80638CC76}" destId="{184BD583-8A10-4FFD-83A2-248CA513D181}" srcOrd="0" destOrd="0" presId="urn:microsoft.com/office/officeart/2005/8/layout/hierarchy4"/>
    <dgm:cxn modelId="{9FAD5047-6704-4684-A015-0B08A0B4C62C}" srcId="{445D361F-A3C5-4FD7-ADC1-F55C7115829C}" destId="{5A9CBCEA-867C-4B7F-961A-17A57DC7F741}" srcOrd="0" destOrd="0" parTransId="{300C7046-C958-4C22-89C4-E2BC902AE018}" sibTransId="{0EA93967-D5AC-4E6B-81DF-9B30D4C2C666}"/>
    <dgm:cxn modelId="{03E196C2-EAB7-4A35-A206-EB8EBB76CF5A}" type="presOf" srcId="{5A9CBCEA-867C-4B7F-961A-17A57DC7F741}" destId="{DF62A09C-36F9-4D82-8001-BF253C0ABB20}" srcOrd="0" destOrd="0" presId="urn:microsoft.com/office/officeart/2005/8/layout/hierarchy4"/>
    <dgm:cxn modelId="{5AC0CF16-D168-4208-8D97-7C348148471B}" srcId="{5A9CBCEA-867C-4B7F-961A-17A57DC7F741}" destId="{30012A91-F90D-4B78-956F-6CA80638CC76}" srcOrd="0" destOrd="0" parTransId="{A9DB2DA0-A91E-47CD-AB31-016CC333C426}" sibTransId="{5E778181-4916-4BEB-9DE2-7CA402B0438C}"/>
    <dgm:cxn modelId="{4361DD9E-23C2-46D0-9654-DB1C016DCA19}" type="presOf" srcId="{445D361F-A3C5-4FD7-ADC1-F55C7115829C}" destId="{9AA414B7-2D32-44F2-9817-332C9666AA90}" srcOrd="0" destOrd="0" presId="urn:microsoft.com/office/officeart/2005/8/layout/hierarchy4"/>
    <dgm:cxn modelId="{A4914B93-3F54-4963-B0D5-727F3EC94BF7}" srcId="{5A9CBCEA-867C-4B7F-961A-17A57DC7F741}" destId="{A1574D92-5345-487C-86D0-E47D90A8BE07}" srcOrd="1" destOrd="0" parTransId="{1F0661C6-9614-4FD3-811A-7BCB82D41E16}" sibTransId="{F04C54AF-F7D1-463F-BA96-2F9EBAA18C77}"/>
    <dgm:cxn modelId="{C17E38B0-9AE9-41C9-814D-47CEB83B1F21}" type="presOf" srcId="{018DB7F0-2EE6-4A70-AAD3-7633DDF28443}" destId="{64CC29C6-FF50-4E35-8096-EA02705C5C65}" srcOrd="0" destOrd="0" presId="urn:microsoft.com/office/officeart/2005/8/layout/hierarchy4"/>
    <dgm:cxn modelId="{8702392F-C2B4-4EB4-9549-F823F812156E}" type="presOf" srcId="{A1574D92-5345-487C-86D0-E47D90A8BE07}" destId="{FF24D1E4-4E29-4ED2-AD1F-9263A86CAEB1}" srcOrd="0" destOrd="0" presId="urn:microsoft.com/office/officeart/2005/8/layout/hierarchy4"/>
    <dgm:cxn modelId="{1D437D8D-0679-421B-AF0A-5AF8002F73F8}" srcId="{A1574D92-5345-487C-86D0-E47D90A8BE07}" destId="{018DB7F0-2EE6-4A70-AAD3-7633DDF28443}" srcOrd="0" destOrd="0" parTransId="{DA773964-9799-4F95-AFC9-4C02CA7A5092}" sibTransId="{2EA11B32-5C6A-4034-9D42-8DADA741BB7B}"/>
    <dgm:cxn modelId="{9027309C-C444-448B-ABD4-B3CD07CEC5F4}" srcId="{30012A91-F90D-4B78-956F-6CA80638CC76}" destId="{01843965-5627-43F3-BE3E-536B79224BD1}" srcOrd="0" destOrd="0" parTransId="{BF78C8A0-F7DC-413D-9FF5-189532735AB5}" sibTransId="{EEA77373-1402-4F38-BA2B-1F001AC502C2}"/>
    <dgm:cxn modelId="{BED21F00-A654-41E6-91C9-0E64F9F7E5E4}" srcId="{30012A91-F90D-4B78-956F-6CA80638CC76}" destId="{B1559CBC-899C-4500-8E0F-E4E9EF0994A8}" srcOrd="1" destOrd="0" parTransId="{64CEB1AF-D148-4EAC-940C-5FA17676E905}" sibTransId="{49A7FFA4-16CA-43D7-BAAB-133F350F8465}"/>
    <dgm:cxn modelId="{47A5D805-B5AC-4F72-8544-496EA6E5F03D}" type="presOf" srcId="{01843965-5627-43F3-BE3E-536B79224BD1}" destId="{62A068CB-57C7-4D6A-B2F3-58C171E90D17}" srcOrd="0" destOrd="0" presId="urn:microsoft.com/office/officeart/2005/8/layout/hierarchy4"/>
    <dgm:cxn modelId="{495BA751-BF90-4BCA-821D-E62D78696CE5}" type="presParOf" srcId="{9AA414B7-2D32-44F2-9817-332C9666AA90}" destId="{4DFAFDE3-D99E-4F1F-A686-2E1E567331FE}" srcOrd="0" destOrd="0" presId="urn:microsoft.com/office/officeart/2005/8/layout/hierarchy4"/>
    <dgm:cxn modelId="{B7739986-DEEC-49AC-8194-97CC5C87D6E2}" type="presParOf" srcId="{4DFAFDE3-D99E-4F1F-A686-2E1E567331FE}" destId="{DF62A09C-36F9-4D82-8001-BF253C0ABB20}" srcOrd="0" destOrd="0" presId="urn:microsoft.com/office/officeart/2005/8/layout/hierarchy4"/>
    <dgm:cxn modelId="{50F0EEB3-6D0D-4B90-A268-BF5537B70EB7}" type="presParOf" srcId="{4DFAFDE3-D99E-4F1F-A686-2E1E567331FE}" destId="{AB7BFBB1-667F-4EDC-A15C-A5825D214C4D}" srcOrd="1" destOrd="0" presId="urn:microsoft.com/office/officeart/2005/8/layout/hierarchy4"/>
    <dgm:cxn modelId="{F9BAFA63-118C-4443-B1B3-4C2A1331B449}" type="presParOf" srcId="{4DFAFDE3-D99E-4F1F-A686-2E1E567331FE}" destId="{AD4428B5-B28D-447D-A7FD-77C838F93FA2}" srcOrd="2" destOrd="0" presId="urn:microsoft.com/office/officeart/2005/8/layout/hierarchy4"/>
    <dgm:cxn modelId="{EF600E7E-2006-44C7-851F-E7B684FC2047}" type="presParOf" srcId="{AD4428B5-B28D-447D-A7FD-77C838F93FA2}" destId="{CE716475-3D37-4468-939C-A77F84D2806B}" srcOrd="0" destOrd="0" presId="urn:microsoft.com/office/officeart/2005/8/layout/hierarchy4"/>
    <dgm:cxn modelId="{1A5714E6-8CBE-4AC6-8E9B-850D40DC38AF}" type="presParOf" srcId="{CE716475-3D37-4468-939C-A77F84D2806B}" destId="{184BD583-8A10-4FFD-83A2-248CA513D181}" srcOrd="0" destOrd="0" presId="urn:microsoft.com/office/officeart/2005/8/layout/hierarchy4"/>
    <dgm:cxn modelId="{33295486-CB13-479D-A5E0-396859FCEC2E}" type="presParOf" srcId="{CE716475-3D37-4468-939C-A77F84D2806B}" destId="{59046A4C-BD2B-4883-8627-26DB5E365BDE}" srcOrd="1" destOrd="0" presId="urn:microsoft.com/office/officeart/2005/8/layout/hierarchy4"/>
    <dgm:cxn modelId="{337CF0B3-BFB4-496B-B2DE-852E899EFD35}" type="presParOf" srcId="{CE716475-3D37-4468-939C-A77F84D2806B}" destId="{0C459108-822D-4A55-86DE-026B45230A3B}" srcOrd="2" destOrd="0" presId="urn:microsoft.com/office/officeart/2005/8/layout/hierarchy4"/>
    <dgm:cxn modelId="{EED8A875-F5DE-4536-8468-AA455426DE2F}" type="presParOf" srcId="{0C459108-822D-4A55-86DE-026B45230A3B}" destId="{CB00CF5F-70EB-4104-A344-0125342C61D9}" srcOrd="0" destOrd="0" presId="urn:microsoft.com/office/officeart/2005/8/layout/hierarchy4"/>
    <dgm:cxn modelId="{BA02096C-20C2-4B67-A855-C0CC2861169D}" type="presParOf" srcId="{CB00CF5F-70EB-4104-A344-0125342C61D9}" destId="{62A068CB-57C7-4D6A-B2F3-58C171E90D17}" srcOrd="0" destOrd="0" presId="urn:microsoft.com/office/officeart/2005/8/layout/hierarchy4"/>
    <dgm:cxn modelId="{1CF31FA6-26A1-4EA1-A37C-AC058FDFBB33}" type="presParOf" srcId="{CB00CF5F-70EB-4104-A344-0125342C61D9}" destId="{ED044D89-9AE9-49FC-A3F9-EAE738BA1B69}" srcOrd="1" destOrd="0" presId="urn:microsoft.com/office/officeart/2005/8/layout/hierarchy4"/>
    <dgm:cxn modelId="{F701FA9D-47F5-4CAC-B6E4-2DA7A4181E4E}" type="presParOf" srcId="{0C459108-822D-4A55-86DE-026B45230A3B}" destId="{285C0CF1-CB7E-4240-9B51-C4C043ABF4B3}" srcOrd="1" destOrd="0" presId="urn:microsoft.com/office/officeart/2005/8/layout/hierarchy4"/>
    <dgm:cxn modelId="{4306C244-A6E9-42CF-AE78-96225F7B91B2}" type="presParOf" srcId="{0C459108-822D-4A55-86DE-026B45230A3B}" destId="{475D0B2C-00D3-4045-B8E4-388FDE5C446D}" srcOrd="2" destOrd="0" presId="urn:microsoft.com/office/officeart/2005/8/layout/hierarchy4"/>
    <dgm:cxn modelId="{B1542BB6-8141-4184-A52C-3E60EFE6EF5D}" type="presParOf" srcId="{475D0B2C-00D3-4045-B8E4-388FDE5C446D}" destId="{18AE6618-2765-4644-8E09-7E3A192CB62E}" srcOrd="0" destOrd="0" presId="urn:microsoft.com/office/officeart/2005/8/layout/hierarchy4"/>
    <dgm:cxn modelId="{8EA36273-A5EA-4C52-9192-7EAB278B6FCD}" type="presParOf" srcId="{475D0B2C-00D3-4045-B8E4-388FDE5C446D}" destId="{FD586BC1-7E99-4555-9659-86685A41E058}" srcOrd="1" destOrd="0" presId="urn:microsoft.com/office/officeart/2005/8/layout/hierarchy4"/>
    <dgm:cxn modelId="{50948F4E-D5EB-4050-A2C5-2ADCC14BDBB6}" type="presParOf" srcId="{AD4428B5-B28D-447D-A7FD-77C838F93FA2}" destId="{59F60E24-48BD-48BB-A39F-360435238018}" srcOrd="1" destOrd="0" presId="urn:microsoft.com/office/officeart/2005/8/layout/hierarchy4"/>
    <dgm:cxn modelId="{233DFA1B-9FFC-4068-AAF3-FCE26C63EEDB}" type="presParOf" srcId="{AD4428B5-B28D-447D-A7FD-77C838F93FA2}" destId="{9BA94AC4-901C-4920-A829-D6AB83EBFFEE}" srcOrd="2" destOrd="0" presId="urn:microsoft.com/office/officeart/2005/8/layout/hierarchy4"/>
    <dgm:cxn modelId="{8D43E977-9795-429D-9847-5989E285E8A4}" type="presParOf" srcId="{9BA94AC4-901C-4920-A829-D6AB83EBFFEE}" destId="{FF24D1E4-4E29-4ED2-AD1F-9263A86CAEB1}" srcOrd="0" destOrd="0" presId="urn:microsoft.com/office/officeart/2005/8/layout/hierarchy4"/>
    <dgm:cxn modelId="{05A599E0-1F1A-4B87-8859-85769C960058}" type="presParOf" srcId="{9BA94AC4-901C-4920-A829-D6AB83EBFFEE}" destId="{1B66AF70-1CF1-4915-95B3-5073323C6AF8}" srcOrd="1" destOrd="0" presId="urn:microsoft.com/office/officeart/2005/8/layout/hierarchy4"/>
    <dgm:cxn modelId="{8A6829E9-D18E-4506-87D7-F57F1DDA8289}" type="presParOf" srcId="{9BA94AC4-901C-4920-A829-D6AB83EBFFEE}" destId="{CCBA8B95-6569-4BCC-AB44-AB17E3A2C3EA}" srcOrd="2" destOrd="0" presId="urn:microsoft.com/office/officeart/2005/8/layout/hierarchy4"/>
    <dgm:cxn modelId="{D85EA1A4-BAF1-4C46-841F-A7971DEC1397}" type="presParOf" srcId="{CCBA8B95-6569-4BCC-AB44-AB17E3A2C3EA}" destId="{74361EB7-739F-4E85-A94F-F4541121642F}" srcOrd="0" destOrd="0" presId="urn:microsoft.com/office/officeart/2005/8/layout/hierarchy4"/>
    <dgm:cxn modelId="{A038960D-E53D-4878-B74B-61DAF23DC977}" type="presParOf" srcId="{74361EB7-739F-4E85-A94F-F4541121642F}" destId="{64CC29C6-FF50-4E35-8096-EA02705C5C65}" srcOrd="0" destOrd="0" presId="urn:microsoft.com/office/officeart/2005/8/layout/hierarchy4"/>
    <dgm:cxn modelId="{99BFE7C8-D1DC-47E3-ACAF-5F853564CAE6}" type="presParOf" srcId="{74361EB7-739F-4E85-A94F-F4541121642F}" destId="{98890F1E-6895-4F35-AB28-AE88FF6A68E9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ACAA22-039D-452C-8F53-A2FDEF9A7501}" type="doc">
      <dgm:prSet loTypeId="urn:microsoft.com/office/officeart/2005/8/layout/hProcess10#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5028F3-4A08-4248-AF60-757E32FA50F0}">
      <dgm:prSet phldrT="[Текст]" custT="1"/>
      <dgm:spPr/>
      <dgm:t>
        <a:bodyPr/>
        <a:lstStyle/>
        <a:p>
          <a:pPr algn="ctr"/>
          <a:r>
            <a:rPr lang="ru-RU" sz="2000" b="1" u="sng" dirty="0" smtClean="0">
              <a:solidFill>
                <a:srgbClr val="FFFF00"/>
              </a:solidFill>
            </a:rPr>
            <a:t>Направление взаимодействия: </a:t>
          </a:r>
          <a:r>
            <a:rPr lang="ru-RU" sz="2000" b="1" dirty="0" smtClean="0">
              <a:solidFill>
                <a:schemeClr val="accent4">
                  <a:lumMod val="50000"/>
                </a:schemeClr>
              </a:solidFill>
            </a:rPr>
            <a:t>Педагогический  мониторинг</a:t>
          </a:r>
          <a:endParaRPr lang="ru-RU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49C95403-D20F-4D16-8D41-7F91E5C4DD82}" type="parTrans" cxnId="{461968A3-F013-444B-A805-7FD355B6B6A6}">
      <dgm:prSet/>
      <dgm:spPr/>
      <dgm:t>
        <a:bodyPr/>
        <a:lstStyle/>
        <a:p>
          <a:endParaRPr lang="ru-RU"/>
        </a:p>
      </dgm:t>
    </dgm:pt>
    <dgm:pt modelId="{E386B102-22B1-4E81-BCB8-40842BDF90E0}" type="sibTrans" cxnId="{461968A3-F013-444B-A805-7FD355B6B6A6}">
      <dgm:prSet/>
      <dgm:spPr/>
      <dgm:t>
        <a:bodyPr/>
        <a:lstStyle/>
        <a:p>
          <a:endParaRPr lang="ru-RU" dirty="0"/>
        </a:p>
      </dgm:t>
    </dgm:pt>
    <dgm:pt modelId="{9F2D47A1-D3A4-4175-8847-FBB5B4BDC729}">
      <dgm:prSet phldrT="[Текст]" phldr="1"/>
      <dgm:spPr/>
      <dgm:t>
        <a:bodyPr/>
        <a:lstStyle/>
        <a:p>
          <a:pPr algn="ctr"/>
          <a:endParaRPr lang="ru-RU" sz="2800" dirty="0"/>
        </a:p>
      </dgm:t>
    </dgm:pt>
    <dgm:pt modelId="{45BBEE28-CF7F-4A6A-9A97-CC567948DADA}" type="parTrans" cxnId="{1FB52E3D-B4B0-4BC1-BF4E-C315A8334FF1}">
      <dgm:prSet/>
      <dgm:spPr/>
      <dgm:t>
        <a:bodyPr/>
        <a:lstStyle/>
        <a:p>
          <a:endParaRPr lang="ru-RU"/>
        </a:p>
      </dgm:t>
    </dgm:pt>
    <dgm:pt modelId="{01228F11-BF04-4E75-BEC8-3764FEAE8904}" type="sibTrans" cxnId="{1FB52E3D-B4B0-4BC1-BF4E-C315A8334FF1}">
      <dgm:prSet/>
      <dgm:spPr/>
      <dgm:t>
        <a:bodyPr/>
        <a:lstStyle/>
        <a:p>
          <a:endParaRPr lang="ru-RU"/>
        </a:p>
      </dgm:t>
    </dgm:pt>
    <dgm:pt modelId="{2C67C8B0-98F4-4413-98CA-E1C057458324}">
      <dgm:prSet phldrT="[Текст]" phldr="1"/>
      <dgm:spPr/>
      <dgm:t>
        <a:bodyPr/>
        <a:lstStyle/>
        <a:p>
          <a:pPr algn="l"/>
          <a:endParaRPr lang="ru-RU" sz="2800" dirty="0"/>
        </a:p>
      </dgm:t>
    </dgm:pt>
    <dgm:pt modelId="{84F985F2-F38A-4545-9E83-126009CCFF59}" type="parTrans" cxnId="{DFEF6A85-BC66-4F53-A842-E2A77578DD77}">
      <dgm:prSet/>
      <dgm:spPr/>
      <dgm:t>
        <a:bodyPr/>
        <a:lstStyle/>
        <a:p>
          <a:endParaRPr lang="ru-RU"/>
        </a:p>
      </dgm:t>
    </dgm:pt>
    <dgm:pt modelId="{1CB7C3E7-7C35-4183-8894-82271F59B174}" type="sibTrans" cxnId="{DFEF6A85-BC66-4F53-A842-E2A77578DD77}">
      <dgm:prSet/>
      <dgm:spPr/>
      <dgm:t>
        <a:bodyPr/>
        <a:lstStyle/>
        <a:p>
          <a:endParaRPr lang="ru-RU"/>
        </a:p>
      </dgm:t>
    </dgm:pt>
    <dgm:pt modelId="{AE632475-0871-496C-B15F-5D87AABF329A}">
      <dgm:prSet phldrT="[Текст]" custT="1"/>
      <dgm:spPr/>
      <dgm:t>
        <a:bodyPr/>
        <a:lstStyle/>
        <a:p>
          <a:pPr algn="ctr"/>
          <a:r>
            <a:rPr lang="ru-RU" sz="1800" b="1" u="sng" dirty="0" smtClean="0">
              <a:solidFill>
                <a:srgbClr val="FF0000"/>
              </a:solidFill>
            </a:rPr>
            <a:t>Цели деятельности: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Выявление возможностей родителей в оказании помощи педагогам в работе по формированию у детей предпосылок профессионального самоопределения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30BD476-EDD4-4DD1-80EC-D2EF82B945BB}" type="parTrans" cxnId="{D375936A-23CB-4C20-AC61-4A5EB1C82971}">
      <dgm:prSet/>
      <dgm:spPr/>
      <dgm:t>
        <a:bodyPr/>
        <a:lstStyle/>
        <a:p>
          <a:endParaRPr lang="ru-RU"/>
        </a:p>
      </dgm:t>
    </dgm:pt>
    <dgm:pt modelId="{44751D91-CF78-4EC8-B377-CFD4A2B1CAE9}" type="sibTrans" cxnId="{D375936A-23CB-4C20-AC61-4A5EB1C82971}">
      <dgm:prSet/>
      <dgm:spPr/>
      <dgm:t>
        <a:bodyPr/>
        <a:lstStyle/>
        <a:p>
          <a:endParaRPr lang="ru-RU" dirty="0"/>
        </a:p>
      </dgm:t>
    </dgm:pt>
    <dgm:pt modelId="{85AB9101-87ED-4B32-A3FC-CE0B9501B598}">
      <dgm:prSet phldrT="[Текст]" phldr="1"/>
      <dgm:spPr/>
      <dgm:t>
        <a:bodyPr/>
        <a:lstStyle/>
        <a:p>
          <a:pPr algn="l"/>
          <a:endParaRPr lang="ru-RU" sz="2700" dirty="0"/>
        </a:p>
      </dgm:t>
    </dgm:pt>
    <dgm:pt modelId="{BB4DB1D7-2851-4DC8-A026-D529C5055599}" type="parTrans" cxnId="{8890A55A-3E40-45C3-93C6-51B25CE5B1AE}">
      <dgm:prSet/>
      <dgm:spPr/>
      <dgm:t>
        <a:bodyPr/>
        <a:lstStyle/>
        <a:p>
          <a:endParaRPr lang="ru-RU"/>
        </a:p>
      </dgm:t>
    </dgm:pt>
    <dgm:pt modelId="{4559AD88-9103-491A-98BA-B8D6A3AF6666}" type="sibTrans" cxnId="{8890A55A-3E40-45C3-93C6-51B25CE5B1AE}">
      <dgm:prSet/>
      <dgm:spPr/>
      <dgm:t>
        <a:bodyPr/>
        <a:lstStyle/>
        <a:p>
          <a:endParaRPr lang="ru-RU"/>
        </a:p>
      </dgm:t>
    </dgm:pt>
    <dgm:pt modelId="{785E297B-2079-426E-9CCD-73AD20F5B5BF}">
      <dgm:prSet phldrT="[Текст]" phldr="1"/>
      <dgm:spPr/>
      <dgm:t>
        <a:bodyPr/>
        <a:lstStyle/>
        <a:p>
          <a:pPr algn="l"/>
          <a:endParaRPr lang="ru-RU" sz="2700" dirty="0"/>
        </a:p>
      </dgm:t>
    </dgm:pt>
    <dgm:pt modelId="{0EBF3663-7C4C-4D6B-9FD4-947BA6D6ED48}" type="parTrans" cxnId="{DFD068F6-6DFF-4AA8-8B05-162072B1A57A}">
      <dgm:prSet/>
      <dgm:spPr/>
      <dgm:t>
        <a:bodyPr/>
        <a:lstStyle/>
        <a:p>
          <a:endParaRPr lang="ru-RU"/>
        </a:p>
      </dgm:t>
    </dgm:pt>
    <dgm:pt modelId="{B488ADBC-FF8A-4BE0-AB72-280886156524}" type="sibTrans" cxnId="{DFD068F6-6DFF-4AA8-8B05-162072B1A57A}">
      <dgm:prSet/>
      <dgm:spPr/>
      <dgm:t>
        <a:bodyPr/>
        <a:lstStyle/>
        <a:p>
          <a:endParaRPr lang="ru-RU"/>
        </a:p>
      </dgm:t>
    </dgm:pt>
    <dgm:pt modelId="{B660F053-5A1F-4D81-8642-32D6C3A253C7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Сбор запросов родителей на проведение педагогом-психологом диагностики детей по определению их  склонности к определенной сфере деятельности</a:t>
          </a:r>
          <a:endParaRPr lang="ru-RU" sz="1800" dirty="0"/>
        </a:p>
      </dgm:t>
    </dgm:pt>
    <dgm:pt modelId="{0FABD371-6DF3-40EF-B45C-69A62500B5D3}" type="parTrans" cxnId="{718F3197-42FF-475A-B634-A3AB5F89842B}">
      <dgm:prSet/>
      <dgm:spPr/>
      <dgm:t>
        <a:bodyPr/>
        <a:lstStyle/>
        <a:p>
          <a:endParaRPr lang="ru-RU"/>
        </a:p>
      </dgm:t>
    </dgm:pt>
    <dgm:pt modelId="{60C6CD56-B33A-4E10-AF78-C5B47CC1F679}" type="sibTrans" cxnId="{718F3197-42FF-475A-B634-A3AB5F89842B}">
      <dgm:prSet/>
      <dgm:spPr/>
      <dgm:t>
        <a:bodyPr/>
        <a:lstStyle/>
        <a:p>
          <a:endParaRPr lang="ru-RU"/>
        </a:p>
      </dgm:t>
    </dgm:pt>
    <dgm:pt modelId="{57FA90B9-CB70-4D6A-B27F-8477BD12406F}">
      <dgm:prSet phldrT="[Текст]" phldr="1"/>
      <dgm:spPr/>
      <dgm:t>
        <a:bodyPr/>
        <a:lstStyle/>
        <a:p>
          <a:pPr algn="l"/>
          <a:endParaRPr lang="ru-RU" sz="3800" dirty="0"/>
        </a:p>
      </dgm:t>
    </dgm:pt>
    <dgm:pt modelId="{AE5D9881-10DA-4D1D-953F-A88D928E9B9E}" type="parTrans" cxnId="{A12659C6-B234-4E25-A680-8E08FBB96839}">
      <dgm:prSet/>
      <dgm:spPr/>
      <dgm:t>
        <a:bodyPr/>
        <a:lstStyle/>
        <a:p>
          <a:endParaRPr lang="ru-RU"/>
        </a:p>
      </dgm:t>
    </dgm:pt>
    <dgm:pt modelId="{0E140E97-65F2-41C7-AB31-6C2163F8EC4C}" type="sibTrans" cxnId="{A12659C6-B234-4E25-A680-8E08FBB96839}">
      <dgm:prSet/>
      <dgm:spPr/>
      <dgm:t>
        <a:bodyPr/>
        <a:lstStyle/>
        <a:p>
          <a:endParaRPr lang="ru-RU"/>
        </a:p>
      </dgm:t>
    </dgm:pt>
    <dgm:pt modelId="{A1E11667-818F-4D65-BB11-3FC5CD9A1842}" type="pres">
      <dgm:prSet presAssocID="{9AACAA22-039D-452C-8F53-A2FDEF9A75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042A76-26F3-486F-9BD9-3C7C27B01457}" type="pres">
      <dgm:prSet presAssocID="{B65028F3-4A08-4248-AF60-757E32FA50F0}" presName="composite" presStyleCnt="0"/>
      <dgm:spPr/>
    </dgm:pt>
    <dgm:pt modelId="{414EF64E-2318-448F-AFE4-911F9EF70B7F}" type="pres">
      <dgm:prSet presAssocID="{B65028F3-4A08-4248-AF60-757E32FA50F0}" presName="imagSh" presStyleLbl="bgImgPlace1" presStyleIdx="0" presStyleCnt="3"/>
      <dgm:spPr/>
    </dgm:pt>
    <dgm:pt modelId="{1E6F0D4E-658A-40CE-9D43-DCDF29C94FA5}" type="pres">
      <dgm:prSet presAssocID="{B65028F3-4A08-4248-AF60-757E32FA50F0}" presName="txNode" presStyleLbl="node1" presStyleIdx="0" presStyleCnt="3" custScaleX="151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C2435-7299-400E-B91E-FDE718B955BA}" type="pres">
      <dgm:prSet presAssocID="{E386B102-22B1-4E81-BCB8-40842BDF90E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71F06A8-277D-4568-B9D3-59AF2B3350E9}" type="pres">
      <dgm:prSet presAssocID="{E386B102-22B1-4E81-BCB8-40842BDF90E0}" presName="connTx" presStyleLbl="sibTrans2D1" presStyleIdx="0" presStyleCnt="2"/>
      <dgm:spPr/>
      <dgm:t>
        <a:bodyPr/>
        <a:lstStyle/>
        <a:p>
          <a:endParaRPr lang="ru-RU"/>
        </a:p>
      </dgm:t>
    </dgm:pt>
    <dgm:pt modelId="{64513743-E1B6-40D2-98D2-429759780B2B}" type="pres">
      <dgm:prSet presAssocID="{AE632475-0871-496C-B15F-5D87AABF329A}" presName="composite" presStyleCnt="0"/>
      <dgm:spPr/>
    </dgm:pt>
    <dgm:pt modelId="{EF879E8C-0A1C-4EA3-9565-48F2B144CBCF}" type="pres">
      <dgm:prSet presAssocID="{AE632475-0871-496C-B15F-5D87AABF329A}" presName="imagSh" presStyleLbl="bgImgPlace1" presStyleIdx="1" presStyleCnt="3"/>
      <dgm:spPr/>
    </dgm:pt>
    <dgm:pt modelId="{AEA6DF50-076D-4DB2-8F27-87AEF2E29255}" type="pres">
      <dgm:prSet presAssocID="{AE632475-0871-496C-B15F-5D87AABF329A}" presName="txNode" presStyleLbl="node1" presStyleIdx="1" presStyleCnt="3" custScaleX="154138" custScaleY="172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4CCE8-7929-472E-A046-242755D150B3}" type="pres">
      <dgm:prSet presAssocID="{44751D91-CF78-4EC8-B377-CFD4A2B1CAE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46ED840-1483-4CF4-BEF9-98F4C87F8B8B}" type="pres">
      <dgm:prSet presAssocID="{44751D91-CF78-4EC8-B377-CFD4A2B1CAE9}" presName="connTx" presStyleLbl="sibTrans2D1" presStyleIdx="1" presStyleCnt="2"/>
      <dgm:spPr/>
      <dgm:t>
        <a:bodyPr/>
        <a:lstStyle/>
        <a:p>
          <a:endParaRPr lang="ru-RU"/>
        </a:p>
      </dgm:t>
    </dgm:pt>
    <dgm:pt modelId="{9DBEC2AE-16CC-47DB-A691-ED8E3AA18C41}" type="pres">
      <dgm:prSet presAssocID="{B660F053-5A1F-4D81-8642-32D6C3A253C7}" presName="composite" presStyleCnt="0"/>
      <dgm:spPr/>
    </dgm:pt>
    <dgm:pt modelId="{0ED465D4-687F-420C-AD42-06E1178D9BF7}" type="pres">
      <dgm:prSet presAssocID="{B660F053-5A1F-4D81-8642-32D6C3A253C7}" presName="imagSh" presStyleLbl="bgImgPlace1" presStyleIdx="2" presStyleCnt="3"/>
      <dgm:spPr/>
    </dgm:pt>
    <dgm:pt modelId="{55B219B7-817C-4F97-99A9-C618E684B963}" type="pres">
      <dgm:prSet presAssocID="{B660F053-5A1F-4D81-8642-32D6C3A253C7}" presName="txNode" presStyleLbl="node1" presStyleIdx="2" presStyleCnt="3" custScaleX="140563" custScaleY="19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659C6-B234-4E25-A680-8E08FBB96839}" srcId="{B660F053-5A1F-4D81-8642-32D6C3A253C7}" destId="{57FA90B9-CB70-4D6A-B27F-8477BD12406F}" srcOrd="0" destOrd="0" parTransId="{AE5D9881-10DA-4D1D-953F-A88D928E9B9E}" sibTransId="{0E140E97-65F2-41C7-AB31-6C2163F8EC4C}"/>
    <dgm:cxn modelId="{DFEF6A85-BC66-4F53-A842-E2A77578DD77}" srcId="{B65028F3-4A08-4248-AF60-757E32FA50F0}" destId="{2C67C8B0-98F4-4413-98CA-E1C057458324}" srcOrd="1" destOrd="0" parTransId="{84F985F2-F38A-4545-9E83-126009CCFF59}" sibTransId="{1CB7C3E7-7C35-4183-8894-82271F59B174}"/>
    <dgm:cxn modelId="{24518954-6C3D-4FCD-84B6-65202FF3F982}" type="presOf" srcId="{B660F053-5A1F-4D81-8642-32D6C3A253C7}" destId="{55B219B7-817C-4F97-99A9-C618E684B963}" srcOrd="0" destOrd="0" presId="urn:microsoft.com/office/officeart/2005/8/layout/hProcess10#2"/>
    <dgm:cxn modelId="{C6B140E3-6D9C-4057-B1A1-393251E157A0}" type="presOf" srcId="{B65028F3-4A08-4248-AF60-757E32FA50F0}" destId="{1E6F0D4E-658A-40CE-9D43-DCDF29C94FA5}" srcOrd="0" destOrd="0" presId="urn:microsoft.com/office/officeart/2005/8/layout/hProcess10#2"/>
    <dgm:cxn modelId="{D375936A-23CB-4C20-AC61-4A5EB1C82971}" srcId="{9AACAA22-039D-452C-8F53-A2FDEF9A7501}" destId="{AE632475-0871-496C-B15F-5D87AABF329A}" srcOrd="1" destOrd="0" parTransId="{330BD476-EDD4-4DD1-80EC-D2EF82B945BB}" sibTransId="{44751D91-CF78-4EC8-B377-CFD4A2B1CAE9}"/>
    <dgm:cxn modelId="{D7B26233-52EE-4D5A-9B40-363DCC15BDAB}" type="presOf" srcId="{57FA90B9-CB70-4D6A-B27F-8477BD12406F}" destId="{55B219B7-817C-4F97-99A9-C618E684B963}" srcOrd="0" destOrd="1" presId="urn:microsoft.com/office/officeart/2005/8/layout/hProcess10#2"/>
    <dgm:cxn modelId="{1FB52E3D-B4B0-4BC1-BF4E-C315A8334FF1}" srcId="{B65028F3-4A08-4248-AF60-757E32FA50F0}" destId="{9F2D47A1-D3A4-4175-8847-FBB5B4BDC729}" srcOrd="0" destOrd="0" parTransId="{45BBEE28-CF7F-4A6A-9A97-CC567948DADA}" sibTransId="{01228F11-BF04-4E75-BEC8-3764FEAE8904}"/>
    <dgm:cxn modelId="{3BEE4DCD-C021-443A-8A1E-729259F2164F}" type="presOf" srcId="{E386B102-22B1-4E81-BCB8-40842BDF90E0}" destId="{5BEC2435-7299-400E-B91E-FDE718B955BA}" srcOrd="0" destOrd="0" presId="urn:microsoft.com/office/officeart/2005/8/layout/hProcess10#2"/>
    <dgm:cxn modelId="{B9144915-CC0C-411D-8FA4-D62FEFF94D1E}" type="presOf" srcId="{785E297B-2079-426E-9CCD-73AD20F5B5BF}" destId="{AEA6DF50-076D-4DB2-8F27-87AEF2E29255}" srcOrd="0" destOrd="2" presId="urn:microsoft.com/office/officeart/2005/8/layout/hProcess10#2"/>
    <dgm:cxn modelId="{3FF14061-73FA-4702-A34B-35932C9E9BEC}" type="presOf" srcId="{44751D91-CF78-4EC8-B377-CFD4A2B1CAE9}" destId="{2934CCE8-7929-472E-A046-242755D150B3}" srcOrd="0" destOrd="0" presId="urn:microsoft.com/office/officeart/2005/8/layout/hProcess10#2"/>
    <dgm:cxn modelId="{FE5A3D00-658F-43BD-8105-4B56F3E67B07}" type="presOf" srcId="{AE632475-0871-496C-B15F-5D87AABF329A}" destId="{AEA6DF50-076D-4DB2-8F27-87AEF2E29255}" srcOrd="0" destOrd="0" presId="urn:microsoft.com/office/officeart/2005/8/layout/hProcess10#2"/>
    <dgm:cxn modelId="{718F3197-42FF-475A-B634-A3AB5F89842B}" srcId="{9AACAA22-039D-452C-8F53-A2FDEF9A7501}" destId="{B660F053-5A1F-4D81-8642-32D6C3A253C7}" srcOrd="2" destOrd="0" parTransId="{0FABD371-6DF3-40EF-B45C-69A62500B5D3}" sibTransId="{60C6CD56-B33A-4E10-AF78-C5B47CC1F679}"/>
    <dgm:cxn modelId="{461968A3-F013-444B-A805-7FD355B6B6A6}" srcId="{9AACAA22-039D-452C-8F53-A2FDEF9A7501}" destId="{B65028F3-4A08-4248-AF60-757E32FA50F0}" srcOrd="0" destOrd="0" parTransId="{49C95403-D20F-4D16-8D41-7F91E5C4DD82}" sibTransId="{E386B102-22B1-4E81-BCB8-40842BDF90E0}"/>
    <dgm:cxn modelId="{00ED700C-4EC8-4666-8E03-ED06CE855F31}" type="presOf" srcId="{85AB9101-87ED-4B32-A3FC-CE0B9501B598}" destId="{AEA6DF50-076D-4DB2-8F27-87AEF2E29255}" srcOrd="0" destOrd="1" presId="urn:microsoft.com/office/officeart/2005/8/layout/hProcess10#2"/>
    <dgm:cxn modelId="{272E0273-72F3-46B1-A19E-888BC5938A5F}" type="presOf" srcId="{E386B102-22B1-4E81-BCB8-40842BDF90E0}" destId="{471F06A8-277D-4568-B9D3-59AF2B3350E9}" srcOrd="1" destOrd="0" presId="urn:microsoft.com/office/officeart/2005/8/layout/hProcess10#2"/>
    <dgm:cxn modelId="{DFD068F6-6DFF-4AA8-8B05-162072B1A57A}" srcId="{AE632475-0871-496C-B15F-5D87AABF329A}" destId="{785E297B-2079-426E-9CCD-73AD20F5B5BF}" srcOrd="1" destOrd="0" parTransId="{0EBF3663-7C4C-4D6B-9FD4-947BA6D6ED48}" sibTransId="{B488ADBC-FF8A-4BE0-AB72-280886156524}"/>
    <dgm:cxn modelId="{C1BAA046-C972-4A8E-84F2-B587CF4651F8}" type="presOf" srcId="{44751D91-CF78-4EC8-B377-CFD4A2B1CAE9}" destId="{646ED840-1483-4CF4-BEF9-98F4C87F8B8B}" srcOrd="1" destOrd="0" presId="urn:microsoft.com/office/officeart/2005/8/layout/hProcess10#2"/>
    <dgm:cxn modelId="{8890A55A-3E40-45C3-93C6-51B25CE5B1AE}" srcId="{AE632475-0871-496C-B15F-5D87AABF329A}" destId="{85AB9101-87ED-4B32-A3FC-CE0B9501B598}" srcOrd="0" destOrd="0" parTransId="{BB4DB1D7-2851-4DC8-A026-D529C5055599}" sibTransId="{4559AD88-9103-491A-98BA-B8D6A3AF6666}"/>
    <dgm:cxn modelId="{B4F3608B-BB3B-48DD-B767-A288CB4EB509}" type="presOf" srcId="{9AACAA22-039D-452C-8F53-A2FDEF9A7501}" destId="{A1E11667-818F-4D65-BB11-3FC5CD9A1842}" srcOrd="0" destOrd="0" presId="urn:microsoft.com/office/officeart/2005/8/layout/hProcess10#2"/>
    <dgm:cxn modelId="{31304CD0-2C8C-457A-BFD2-2849FDF68ACB}" type="presOf" srcId="{2C67C8B0-98F4-4413-98CA-E1C057458324}" destId="{1E6F0D4E-658A-40CE-9D43-DCDF29C94FA5}" srcOrd="0" destOrd="2" presId="urn:microsoft.com/office/officeart/2005/8/layout/hProcess10#2"/>
    <dgm:cxn modelId="{32A3492C-B504-4CD2-B325-254F2C6E24CA}" type="presOf" srcId="{9F2D47A1-D3A4-4175-8847-FBB5B4BDC729}" destId="{1E6F0D4E-658A-40CE-9D43-DCDF29C94FA5}" srcOrd="0" destOrd="1" presId="urn:microsoft.com/office/officeart/2005/8/layout/hProcess10#2"/>
    <dgm:cxn modelId="{3D9A5F24-F2A1-4E47-A738-429D4E42F565}" type="presParOf" srcId="{A1E11667-818F-4D65-BB11-3FC5CD9A1842}" destId="{A1042A76-26F3-486F-9BD9-3C7C27B01457}" srcOrd="0" destOrd="0" presId="urn:microsoft.com/office/officeart/2005/8/layout/hProcess10#2"/>
    <dgm:cxn modelId="{08362564-873B-4BD2-9247-404BF19C0228}" type="presParOf" srcId="{A1042A76-26F3-486F-9BD9-3C7C27B01457}" destId="{414EF64E-2318-448F-AFE4-911F9EF70B7F}" srcOrd="0" destOrd="0" presId="urn:microsoft.com/office/officeart/2005/8/layout/hProcess10#2"/>
    <dgm:cxn modelId="{E56ED70C-B8A0-46F5-AD59-2BF474A168C6}" type="presParOf" srcId="{A1042A76-26F3-486F-9BD9-3C7C27B01457}" destId="{1E6F0D4E-658A-40CE-9D43-DCDF29C94FA5}" srcOrd="1" destOrd="0" presId="urn:microsoft.com/office/officeart/2005/8/layout/hProcess10#2"/>
    <dgm:cxn modelId="{7C4E1AC0-C7CB-466A-AFF6-1F1DB459C7C9}" type="presParOf" srcId="{A1E11667-818F-4D65-BB11-3FC5CD9A1842}" destId="{5BEC2435-7299-400E-B91E-FDE718B955BA}" srcOrd="1" destOrd="0" presId="urn:microsoft.com/office/officeart/2005/8/layout/hProcess10#2"/>
    <dgm:cxn modelId="{6940A312-FF7D-4DA3-B6B2-0B4B5BA83F18}" type="presParOf" srcId="{5BEC2435-7299-400E-B91E-FDE718B955BA}" destId="{471F06A8-277D-4568-B9D3-59AF2B3350E9}" srcOrd="0" destOrd="0" presId="urn:microsoft.com/office/officeart/2005/8/layout/hProcess10#2"/>
    <dgm:cxn modelId="{7D754363-1228-4117-A1C7-2E555109D9B6}" type="presParOf" srcId="{A1E11667-818F-4D65-BB11-3FC5CD9A1842}" destId="{64513743-E1B6-40D2-98D2-429759780B2B}" srcOrd="2" destOrd="0" presId="urn:microsoft.com/office/officeart/2005/8/layout/hProcess10#2"/>
    <dgm:cxn modelId="{E200F550-1793-4433-921B-AB67EA36B1B3}" type="presParOf" srcId="{64513743-E1B6-40D2-98D2-429759780B2B}" destId="{EF879E8C-0A1C-4EA3-9565-48F2B144CBCF}" srcOrd="0" destOrd="0" presId="urn:microsoft.com/office/officeart/2005/8/layout/hProcess10#2"/>
    <dgm:cxn modelId="{AA684173-8D27-4A59-92EE-99EACDD29C67}" type="presParOf" srcId="{64513743-E1B6-40D2-98D2-429759780B2B}" destId="{AEA6DF50-076D-4DB2-8F27-87AEF2E29255}" srcOrd="1" destOrd="0" presId="urn:microsoft.com/office/officeart/2005/8/layout/hProcess10#2"/>
    <dgm:cxn modelId="{4BB85D6E-287B-483A-AB09-B60770089715}" type="presParOf" srcId="{A1E11667-818F-4D65-BB11-3FC5CD9A1842}" destId="{2934CCE8-7929-472E-A046-242755D150B3}" srcOrd="3" destOrd="0" presId="urn:microsoft.com/office/officeart/2005/8/layout/hProcess10#2"/>
    <dgm:cxn modelId="{07BD1A79-A558-43CF-B8EA-D7035B74C8E2}" type="presParOf" srcId="{2934CCE8-7929-472E-A046-242755D150B3}" destId="{646ED840-1483-4CF4-BEF9-98F4C87F8B8B}" srcOrd="0" destOrd="0" presId="urn:microsoft.com/office/officeart/2005/8/layout/hProcess10#2"/>
    <dgm:cxn modelId="{2450C6C4-2554-4F6A-8229-22AD5B705A6B}" type="presParOf" srcId="{A1E11667-818F-4D65-BB11-3FC5CD9A1842}" destId="{9DBEC2AE-16CC-47DB-A691-ED8E3AA18C41}" srcOrd="4" destOrd="0" presId="urn:microsoft.com/office/officeart/2005/8/layout/hProcess10#2"/>
    <dgm:cxn modelId="{5A03280A-CE5D-4E5C-999B-307FC4CDC550}" type="presParOf" srcId="{9DBEC2AE-16CC-47DB-A691-ED8E3AA18C41}" destId="{0ED465D4-687F-420C-AD42-06E1178D9BF7}" srcOrd="0" destOrd="0" presId="urn:microsoft.com/office/officeart/2005/8/layout/hProcess10#2"/>
    <dgm:cxn modelId="{927AFB58-ACA7-4C36-9E73-D1A3A5E4D20B}" type="presParOf" srcId="{9DBEC2AE-16CC-47DB-A691-ED8E3AA18C41}" destId="{55B219B7-817C-4F97-99A9-C618E684B963}" srcOrd="1" destOrd="0" presId="urn:microsoft.com/office/officeart/2005/8/layout/hProcess10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3358E-8AF6-42D0-B30C-B7A1624AD347}">
      <dsp:nvSpPr>
        <dsp:cNvPr id="0" name=""/>
        <dsp:cNvSpPr/>
      </dsp:nvSpPr>
      <dsp:spPr>
        <a:xfrm>
          <a:off x="0" y="-151174"/>
          <a:ext cx="7165231" cy="2490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sng" kern="1200" dirty="0" smtClean="0">
              <a:solidFill>
                <a:srgbClr val="FFFF00"/>
              </a:solidFill>
            </a:rPr>
            <a:t>Направление взаимодействия</a:t>
          </a:r>
          <a:r>
            <a:rPr lang="ru-RU" sz="3600" b="1" kern="1200" dirty="0" smtClean="0">
              <a:solidFill>
                <a:srgbClr val="FFFF00"/>
              </a:solidFill>
            </a:rPr>
            <a:t>.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4">
                  <a:lumMod val="50000"/>
                </a:schemeClr>
              </a:solidFill>
            </a:rPr>
            <a:t>Педагогическое просвещение            </a:t>
          </a:r>
          <a:endParaRPr lang="ru-RU" sz="3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2949" y="-78225"/>
        <a:ext cx="5094707" cy="2344761"/>
      </dsp:txXfrm>
    </dsp:sp>
    <dsp:sp modelId="{A4827C30-EFBD-4CDE-AE7B-C1BC09E0A8F1}">
      <dsp:nvSpPr>
        <dsp:cNvPr id="0" name=""/>
        <dsp:cNvSpPr/>
      </dsp:nvSpPr>
      <dsp:spPr>
        <a:xfrm>
          <a:off x="632226" y="2351464"/>
          <a:ext cx="7165231" cy="188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FF0000"/>
              </a:solidFill>
            </a:rPr>
            <a:t>Цели деятельности: </a:t>
          </a: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ознакомление родителей с особенностями формирования предпосылок профессионального самоопределения у детей на этапе дошкольного детства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87464" y="2406702"/>
        <a:ext cx="5196653" cy="1775487"/>
      </dsp:txXfrm>
    </dsp:sp>
    <dsp:sp modelId="{E7330E7C-05CB-43EB-9667-4C9B04E1E138}">
      <dsp:nvSpPr>
        <dsp:cNvPr id="0" name=""/>
        <dsp:cNvSpPr/>
      </dsp:nvSpPr>
      <dsp:spPr>
        <a:xfrm>
          <a:off x="1264452" y="4551754"/>
          <a:ext cx="7165231" cy="188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Формирование у родителей знаний и практических навыков взаимодействия с детьми  в рамках знакомства дошкольников с миром профессий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19690" y="4606992"/>
        <a:ext cx="5196653" cy="1775487"/>
      </dsp:txXfrm>
    </dsp:sp>
    <dsp:sp modelId="{04E57DDD-E59B-4517-8298-53DF2B75CD23}">
      <dsp:nvSpPr>
        <dsp:cNvPr id="0" name=""/>
        <dsp:cNvSpPr/>
      </dsp:nvSpPr>
      <dsp:spPr>
        <a:xfrm>
          <a:off x="5939355" y="1581362"/>
          <a:ext cx="1225876" cy="12258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215177" y="1581362"/>
        <a:ext cx="674232" cy="922472"/>
      </dsp:txXfrm>
    </dsp:sp>
    <dsp:sp modelId="{1C1B2FB0-1F60-4F37-A009-0842391C54E5}">
      <dsp:nvSpPr>
        <dsp:cNvPr id="0" name=""/>
        <dsp:cNvSpPr/>
      </dsp:nvSpPr>
      <dsp:spPr>
        <a:xfrm>
          <a:off x="6571581" y="3769080"/>
          <a:ext cx="1225876" cy="12258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847403" y="3769080"/>
        <a:ext cx="674232" cy="9224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CE1D6-8B8D-4D93-8B67-C36862A5279E}">
      <dsp:nvSpPr>
        <dsp:cNvPr id="0" name=""/>
        <dsp:cNvSpPr/>
      </dsp:nvSpPr>
      <dsp:spPr>
        <a:xfrm>
          <a:off x="589363" y="0"/>
          <a:ext cx="6429420" cy="64294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91A04-FEBE-452D-90B0-E1863200D5C1}">
      <dsp:nvSpPr>
        <dsp:cNvPr id="0" name=""/>
        <dsp:cNvSpPr/>
      </dsp:nvSpPr>
      <dsp:spPr>
        <a:xfrm>
          <a:off x="3804073" y="646395"/>
          <a:ext cx="4179123" cy="15219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tx2">
              <a:lumMod val="40000"/>
              <a:lumOff val="60000"/>
              <a:alpha val="6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FFC000"/>
              </a:solidFill>
            </a:rPr>
            <a:t>Формы взаимодействия: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Анкетирование семей («Труд в нашей семье», «Мой ребенок-мой помощник», «Профессии нашей семьи», «Надо ли знакомить ребенка с профессиями в детском саду?»)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78369" y="720691"/>
        <a:ext cx="4030531" cy="1373372"/>
      </dsp:txXfrm>
    </dsp:sp>
    <dsp:sp modelId="{0967B1BA-CE96-4AAB-B3B7-0DCF34A356A7}">
      <dsp:nvSpPr>
        <dsp:cNvPr id="0" name=""/>
        <dsp:cNvSpPr/>
      </dsp:nvSpPr>
      <dsp:spPr>
        <a:xfrm>
          <a:off x="3804073" y="2358605"/>
          <a:ext cx="4179123" cy="15219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tx2">
              <a:lumMod val="40000"/>
              <a:lumOff val="60000"/>
              <a:alpha val="6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Опросы (в том числе на сайте МДОУ)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78369" y="2432901"/>
        <a:ext cx="4030531" cy="1373372"/>
      </dsp:txXfrm>
    </dsp:sp>
    <dsp:sp modelId="{56DA58BF-EC64-442E-8408-DC67628F45C8}">
      <dsp:nvSpPr>
        <dsp:cNvPr id="0" name=""/>
        <dsp:cNvSpPr/>
      </dsp:nvSpPr>
      <dsp:spPr>
        <a:xfrm>
          <a:off x="3804073" y="4070814"/>
          <a:ext cx="4179123" cy="15219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tx2">
              <a:lumMod val="40000"/>
              <a:lumOff val="60000"/>
              <a:alpha val="6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Отзывы на сайте МДОУ и в других формах (по итогам совместных с родителями мероприятий)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78369" y="4145110"/>
        <a:ext cx="4030531" cy="13733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EE4F7-9500-4F66-AE1A-60651DB59FF8}">
      <dsp:nvSpPr>
        <dsp:cNvPr id="0" name=""/>
        <dsp:cNvSpPr/>
      </dsp:nvSpPr>
      <dsp:spPr>
        <a:xfrm rot="16200000">
          <a:off x="17731" y="1346304"/>
          <a:ext cx="3993691" cy="337962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FF00"/>
              </a:solidFill>
            </a:rPr>
            <a:t>Направление взаимодействия: </a:t>
          </a: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</a:rPr>
            <a:t>Участие родителей в создании условий МДОУ</a:t>
          </a:r>
          <a:endParaRPr lang="ru-RU" sz="24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324766" y="2037692"/>
        <a:ext cx="2788187" cy="1996845"/>
      </dsp:txXfrm>
    </dsp:sp>
    <dsp:sp modelId="{10CB14F9-043F-48A0-8FFE-3843A13E2DDE}">
      <dsp:nvSpPr>
        <dsp:cNvPr id="0" name=""/>
        <dsp:cNvSpPr/>
      </dsp:nvSpPr>
      <dsp:spPr>
        <a:xfrm rot="5400000">
          <a:off x="4340003" y="1039269"/>
          <a:ext cx="3929073" cy="39936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FF0000"/>
              </a:solidFill>
            </a:rPr>
            <a:t>Цель деятельности</a:t>
          </a: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Создание развивающей предметно-пространственной среды группы, МДОУ в аспекте ознакомления детей с миром профессий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4995282" y="2053846"/>
        <a:ext cx="3306103" cy="19645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91684-0871-4966-8D12-5D3BB41B637A}">
      <dsp:nvSpPr>
        <dsp:cNvPr id="0" name=""/>
        <dsp:cNvSpPr/>
      </dsp:nvSpPr>
      <dsp:spPr>
        <a:xfrm>
          <a:off x="2838915" y="-117760"/>
          <a:ext cx="3466168" cy="1907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FF00"/>
              </a:solidFill>
            </a:rPr>
            <a:t>Задачи организации РППС МДОУ для реализации модели формирования предпосылок профессионального самоопределения у детей на этапе дошкольного детства</a:t>
          </a:r>
          <a:endParaRPr lang="ru-RU" sz="1400" b="1" u="sng" kern="1200" dirty="0">
            <a:solidFill>
              <a:srgbClr val="FFFF00"/>
            </a:solidFill>
          </a:endParaRPr>
        </a:p>
      </dsp:txBody>
      <dsp:txXfrm>
        <a:off x="2932024" y="-24651"/>
        <a:ext cx="3279950" cy="1721138"/>
      </dsp:txXfrm>
    </dsp:sp>
    <dsp:sp modelId="{D48B1DFE-5ACB-415D-BA07-7464CE16778C}">
      <dsp:nvSpPr>
        <dsp:cNvPr id="0" name=""/>
        <dsp:cNvSpPr/>
      </dsp:nvSpPr>
      <dsp:spPr>
        <a:xfrm>
          <a:off x="1647966" y="835918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4716262" y="613646"/>
              </a:moveTo>
              <a:arcTo wR="2924033" hR="2924033" stAng="18468101" swAng="2617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5E661-DABA-4C7A-ADFB-3471D73992BC}">
      <dsp:nvSpPr>
        <dsp:cNvPr id="0" name=""/>
        <dsp:cNvSpPr/>
      </dsp:nvSpPr>
      <dsp:spPr>
        <a:xfrm>
          <a:off x="6226664" y="1643048"/>
          <a:ext cx="2252513" cy="2426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1.Обеспечение максимальной реализации образовательного потенциала пространства, направленного на формирование у дошкольников широких и систематизированных представлений (знаний ) о мире профессий, начальных предпосылок профессионального самоопределения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336623" y="1753007"/>
        <a:ext cx="2032595" cy="2206737"/>
      </dsp:txXfrm>
    </dsp:sp>
    <dsp:sp modelId="{DCBA1E6B-BACE-4F0D-84DF-4C4A10B42758}">
      <dsp:nvSpPr>
        <dsp:cNvPr id="0" name=""/>
        <dsp:cNvSpPr/>
      </dsp:nvSpPr>
      <dsp:spPr>
        <a:xfrm>
          <a:off x="1647966" y="835918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5789745" y="3505126"/>
              </a:moveTo>
              <a:arcTo wR="2924033" hR="2924033" stAng="687762" swAng="9839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DDC8C-B8E4-4E27-AE64-1CB7F2DD2040}">
      <dsp:nvSpPr>
        <dsp:cNvPr id="0" name=""/>
        <dsp:cNvSpPr/>
      </dsp:nvSpPr>
      <dsp:spPr>
        <a:xfrm>
          <a:off x="4808302" y="5362899"/>
          <a:ext cx="2964803" cy="1525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2.Обеспечение полноценного игрового общения детей (детей и взрослых), полноценной реализации потенциала сюжетно-ролевых игр профессиональной направленности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882761" y="5437358"/>
        <a:ext cx="2815885" cy="1376372"/>
      </dsp:txXfrm>
    </dsp:sp>
    <dsp:sp modelId="{90DC3754-AB21-4F1C-8611-D4B2D07D1FC0}">
      <dsp:nvSpPr>
        <dsp:cNvPr id="0" name=""/>
        <dsp:cNvSpPr/>
      </dsp:nvSpPr>
      <dsp:spPr>
        <a:xfrm>
          <a:off x="1647966" y="835918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3081745" y="5843811"/>
              </a:moveTo>
              <a:arcTo wR="2924033" hR="2924033" stAng="5214490" swAng="2781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6985-9A06-4278-940A-037351107B27}">
      <dsp:nvSpPr>
        <dsp:cNvPr id="0" name=""/>
        <dsp:cNvSpPr/>
      </dsp:nvSpPr>
      <dsp:spPr>
        <a:xfrm>
          <a:off x="1292112" y="5275329"/>
          <a:ext cx="3122366" cy="1700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3.Создание условий для открытости и эффективного вовлечения родителей в совместную образовательную деятельность и образовательные проекты с детьми, направленные на ознакомление детей с миром профессий значимых близких (родителей, бабушек, дедушек, и других родственников), формирование змоционального отношения к миру профессий близких людей</a:t>
          </a:r>
          <a:endParaRPr lang="ru-RU" sz="1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75120" y="5358337"/>
        <a:ext cx="2956350" cy="1534414"/>
      </dsp:txXfrm>
    </dsp:sp>
    <dsp:sp modelId="{84EA32BB-E11C-4AC3-AC3B-C9E9DF678291}">
      <dsp:nvSpPr>
        <dsp:cNvPr id="0" name=""/>
        <dsp:cNvSpPr/>
      </dsp:nvSpPr>
      <dsp:spPr>
        <a:xfrm>
          <a:off x="1647966" y="835918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283054" y="4179103"/>
              </a:moveTo>
              <a:arcTo wR="2924033" hR="2924033" stAng="9274895" swAng="10624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72E8C-8218-497F-9A89-3E652417AEA4}">
      <dsp:nvSpPr>
        <dsp:cNvPr id="0" name=""/>
        <dsp:cNvSpPr/>
      </dsp:nvSpPr>
      <dsp:spPr>
        <a:xfrm>
          <a:off x="664821" y="1855120"/>
          <a:ext cx="2252513" cy="2002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4.Создание условий для моделирования детьми простых трудовых процессов и совершения простейших профессиональных проб в совместной со взрослым и самостоятельной деятельности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62575" y="1952874"/>
        <a:ext cx="2057005" cy="1807002"/>
      </dsp:txXfrm>
    </dsp:sp>
    <dsp:sp modelId="{940CD480-8C9D-4CDC-B727-63849603F432}">
      <dsp:nvSpPr>
        <dsp:cNvPr id="0" name=""/>
        <dsp:cNvSpPr/>
      </dsp:nvSpPr>
      <dsp:spPr>
        <a:xfrm>
          <a:off x="1647966" y="835918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794070" y="920728"/>
              </a:moveTo>
              <a:arcTo wR="2924033" hR="2924033" stAng="13394688" swAng="4686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4BF9E-DE2C-435D-9F5D-688804EA0261}">
      <dsp:nvSpPr>
        <dsp:cNvPr id="0" name=""/>
        <dsp:cNvSpPr/>
      </dsp:nvSpPr>
      <dsp:spPr>
        <a:xfrm>
          <a:off x="0" y="117037"/>
          <a:ext cx="8643998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</a:rPr>
            <a:t>Основные требования к РППС в соответствии с ФГОС ДО</a:t>
          </a:r>
          <a:endParaRPr lang="ru-RU" sz="2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8680" y="185717"/>
        <a:ext cx="8506638" cy="1269564"/>
      </dsp:txXfrm>
    </dsp:sp>
    <dsp:sp modelId="{6930C66D-567A-4B42-BFCB-43C9A6071DE9}">
      <dsp:nvSpPr>
        <dsp:cNvPr id="0" name=""/>
        <dsp:cNvSpPr/>
      </dsp:nvSpPr>
      <dsp:spPr>
        <a:xfrm>
          <a:off x="0" y="1523962"/>
          <a:ext cx="864399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47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100" kern="1200" dirty="0"/>
        </a:p>
      </dsp:txBody>
      <dsp:txXfrm>
        <a:off x="0" y="1523962"/>
        <a:ext cx="8643998" cy="1076400"/>
      </dsp:txXfrm>
    </dsp:sp>
    <dsp:sp modelId="{FB382A29-573E-46D8-BACA-978B8F327959}">
      <dsp:nvSpPr>
        <dsp:cNvPr id="0" name=""/>
        <dsp:cNvSpPr/>
      </dsp:nvSpPr>
      <dsp:spPr>
        <a:xfrm>
          <a:off x="0" y="2600362"/>
          <a:ext cx="8643998" cy="263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Организация развивающей предметно-пространственной среды с учетом требований ФГОС ДО строится таким образом, чтобы дать возможность наиболее эффективно развивать индивидуальность каждого ребенка с учетом его склонностей, интересов и уровня активности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8660" y="2729022"/>
        <a:ext cx="8386678" cy="2378300"/>
      </dsp:txXfrm>
    </dsp:sp>
    <dsp:sp modelId="{8D68F4E5-B92A-4B73-BD20-54FB8D196451}">
      <dsp:nvSpPr>
        <dsp:cNvPr id="0" name=""/>
        <dsp:cNvSpPr/>
      </dsp:nvSpPr>
      <dsp:spPr>
        <a:xfrm>
          <a:off x="0" y="5235982"/>
          <a:ext cx="864399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47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100" kern="1200" dirty="0"/>
        </a:p>
      </dsp:txBody>
      <dsp:txXfrm>
        <a:off x="0" y="5235982"/>
        <a:ext cx="8643998" cy="10764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D06EA-AE26-48BD-B8C1-8CA1531FB78F}">
      <dsp:nvSpPr>
        <dsp:cNvPr id="0" name=""/>
        <dsp:cNvSpPr/>
      </dsp:nvSpPr>
      <dsp:spPr>
        <a:xfrm>
          <a:off x="642935" y="0"/>
          <a:ext cx="7286688" cy="6643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rgbClr val="FF0000"/>
              </a:solidFill>
            </a:rPr>
            <a:t>РППС:</a:t>
          </a:r>
          <a:r>
            <a:rPr lang="ru-RU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Медицинский центр с оборудованием и игровыми наборами, магазин с витринами (кассы, наборы продуктов, корзинки), аптека (наборы аптечных товаров), телевидение (микрофоны, фотоаппараты, видеокамеры)</a:t>
          </a:r>
          <a:endParaRPr lang="ru-RU" sz="1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67600" y="332185"/>
        <a:ext cx="2037358" cy="996556"/>
      </dsp:txXfrm>
    </dsp:sp>
    <dsp:sp modelId="{0D6A11E9-F433-4A4A-A7BA-CAB7E55D2421}">
      <dsp:nvSpPr>
        <dsp:cNvPr id="0" name=""/>
        <dsp:cNvSpPr/>
      </dsp:nvSpPr>
      <dsp:spPr>
        <a:xfrm>
          <a:off x="1628795" y="1857368"/>
          <a:ext cx="5314968" cy="4257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FF0000"/>
              </a:solidFill>
            </a:rPr>
            <a:t>Варианты профессий: </a:t>
          </a: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Продавец, кассир, повар, формацевт, врач, медсестра, журналист, экскурсовод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57489" y="2112831"/>
        <a:ext cx="1857581" cy="766388"/>
      </dsp:txXfrm>
    </dsp:sp>
    <dsp:sp modelId="{B4BC1B2F-BED2-4CC6-982F-B3BE042A0A1A}">
      <dsp:nvSpPr>
        <dsp:cNvPr id="0" name=""/>
        <dsp:cNvSpPr/>
      </dsp:nvSpPr>
      <dsp:spPr>
        <a:xfrm>
          <a:off x="1997887" y="2928926"/>
          <a:ext cx="4576785" cy="2852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solidFill>
                <a:srgbClr val="FF0000"/>
              </a:solidFill>
            </a:rPr>
            <a:t>Центры активности в группах: </a:t>
          </a:r>
          <a:r>
            <a:rPr lang="ru-RU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«Медицинский центр», «Гипермаркет», «Туристическое агентство», «Аптека», «Телевидение и журналисты» и пр.</a:t>
          </a:r>
          <a:endParaRPr lang="ru-RU" sz="13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19889" y="3142887"/>
        <a:ext cx="2132781" cy="641885"/>
      </dsp:txXfrm>
    </dsp:sp>
    <dsp:sp modelId="{A007C06F-C797-4306-A22B-5AA604E173A0}">
      <dsp:nvSpPr>
        <dsp:cNvPr id="0" name=""/>
        <dsp:cNvSpPr/>
      </dsp:nvSpPr>
      <dsp:spPr>
        <a:xfrm>
          <a:off x="2883713" y="4572001"/>
          <a:ext cx="2805133" cy="1485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FF0000"/>
              </a:solidFill>
            </a:rPr>
            <a:t>Тип профессии: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Человек-человек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94515" y="4943484"/>
        <a:ext cx="1983529" cy="7429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09AE5-B188-4803-B07B-85EEF843DA97}">
      <dsp:nvSpPr>
        <dsp:cNvPr id="0" name=""/>
        <dsp:cNvSpPr/>
      </dsp:nvSpPr>
      <dsp:spPr>
        <a:xfrm>
          <a:off x="11" y="0"/>
          <a:ext cx="9143977" cy="6858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FF0000"/>
              </a:solidFill>
            </a:rPr>
            <a:t>РППС: </a:t>
          </a:r>
          <a:r>
            <a:rPr lang="ru-RU" sz="1200" b="1" u="none" kern="1200" dirty="0" smtClean="0">
              <a:solidFill>
                <a:schemeClr val="tx1"/>
              </a:solidFill>
            </a:rPr>
            <a:t>дидактические игры по темам (ПДД, ОБЖ),дорожные знаки, макет дороги.</a:t>
          </a:r>
          <a:r>
            <a:rPr lang="ru-RU" sz="1200" b="1" u="sng" kern="1200" dirty="0" smtClean="0">
              <a:solidFill>
                <a:srgbClr val="FF0000"/>
              </a:solidFill>
            </a:rPr>
            <a:t> Атрибуты для с-р игры: </a:t>
          </a:r>
          <a:r>
            <a:rPr lang="ru-RU" sz="1200" b="1" u="none" kern="1200" dirty="0" smtClean="0">
              <a:solidFill>
                <a:schemeClr val="tx1"/>
              </a:solidFill>
            </a:rPr>
            <a:t>рули, шапочки с изображением различного транспорта, напольные конструкторы</a:t>
          </a:r>
          <a:r>
            <a:rPr lang="ru-RU" sz="1200" b="1" u="sng" kern="1200" dirty="0" smtClean="0">
              <a:solidFill>
                <a:srgbClr val="FF0000"/>
              </a:solidFill>
            </a:rPr>
            <a:t> </a:t>
          </a:r>
          <a:endParaRPr lang="ru-RU" sz="1200" b="1" u="sng" kern="1200" dirty="0">
            <a:solidFill>
              <a:srgbClr val="FF0000"/>
            </a:solidFill>
          </a:endParaRPr>
        </a:p>
      </dsp:txBody>
      <dsp:txXfrm>
        <a:off x="3293671" y="342900"/>
        <a:ext cx="2556656" cy="1028700"/>
      </dsp:txXfrm>
    </dsp:sp>
    <dsp:sp modelId="{C7083956-EE1D-4FA6-84EF-43A8412A4692}">
      <dsp:nvSpPr>
        <dsp:cNvPr id="0" name=""/>
        <dsp:cNvSpPr/>
      </dsp:nvSpPr>
      <dsp:spPr>
        <a:xfrm>
          <a:off x="-9" y="1714500"/>
          <a:ext cx="9144018" cy="4800600"/>
        </a:xfrm>
        <a:prstGeom prst="ellipse">
          <a:avLst/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shade val="51000"/>
                <a:satMod val="130000"/>
              </a:schemeClr>
            </a:gs>
            <a:gs pos="80000">
              <a:schemeClr val="accent3">
                <a:hueOff val="5865114"/>
                <a:satOff val="-13363"/>
                <a:lumOff val="5360"/>
                <a:alphaOff val="0"/>
                <a:shade val="93000"/>
                <a:satMod val="130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FF0000"/>
              </a:solidFill>
            </a:rPr>
            <a:t>Варианты профессий: </a:t>
          </a:r>
          <a:r>
            <a:rPr lang="ru-RU" sz="1200" b="1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строитель, инженер, водитель, пожарный, автослесарь, сотрудник МЧС</a:t>
          </a:r>
          <a:endParaRPr lang="ru-RU" sz="1200" b="1" u="none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974082" y="2002536"/>
        <a:ext cx="3195834" cy="864108"/>
      </dsp:txXfrm>
    </dsp:sp>
    <dsp:sp modelId="{BF67D511-4524-4368-9094-4EA69B27EECC}">
      <dsp:nvSpPr>
        <dsp:cNvPr id="0" name=""/>
        <dsp:cNvSpPr/>
      </dsp:nvSpPr>
      <dsp:spPr>
        <a:xfrm>
          <a:off x="1714477" y="2928942"/>
          <a:ext cx="5715045" cy="3743315"/>
        </a:xfrm>
        <a:prstGeom prst="ellipse">
          <a:avLst/>
        </a:prstGeom>
        <a:gradFill rotWithShape="0">
          <a:gsLst>
            <a:gs pos="0">
              <a:schemeClr val="accent3">
                <a:hueOff val="11730227"/>
                <a:satOff val="-26725"/>
                <a:lumOff val="10720"/>
                <a:alphaOff val="0"/>
                <a:shade val="51000"/>
                <a:satMod val="130000"/>
              </a:schemeClr>
            </a:gs>
            <a:gs pos="80000">
              <a:schemeClr val="accent3">
                <a:hueOff val="11730227"/>
                <a:satOff val="-26725"/>
                <a:lumOff val="10720"/>
                <a:alphaOff val="0"/>
                <a:shade val="93000"/>
                <a:satMod val="130000"/>
              </a:schemeClr>
            </a:gs>
            <a:gs pos="100000">
              <a:schemeClr val="accent3">
                <a:hueOff val="11730227"/>
                <a:satOff val="-26725"/>
                <a:lumOff val="107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FF0000"/>
              </a:solidFill>
            </a:rPr>
            <a:t>Центры сюжетно-ролевой игры: </a:t>
          </a:r>
          <a:r>
            <a:rPr lang="ru-RU" sz="1200" b="1" u="none" kern="1200" dirty="0" smtClean="0">
              <a:solidFill>
                <a:schemeClr val="tx1"/>
              </a:solidFill>
            </a:rPr>
            <a:t>стройка, парковка, пожарная охрана</a:t>
          </a:r>
          <a:r>
            <a:rPr lang="ru-RU" sz="1200" b="1" u="sng" kern="1200" dirty="0" smtClean="0">
              <a:solidFill>
                <a:schemeClr val="tx1"/>
              </a:solidFill>
            </a:rPr>
            <a:t>. </a:t>
          </a:r>
          <a:r>
            <a:rPr lang="ru-RU" sz="1200" b="1" u="sng" kern="1200" dirty="0" smtClean="0">
              <a:solidFill>
                <a:srgbClr val="FF0000"/>
              </a:solidFill>
            </a:rPr>
            <a:t>Центры конструирования: </a:t>
          </a:r>
          <a:r>
            <a:rPr lang="ru-RU" sz="1200" b="1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я строитель, центр безопасности, центр дорожной безопасности</a:t>
          </a:r>
          <a:endParaRPr lang="ru-RU" sz="12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40394" y="3209690"/>
        <a:ext cx="2663211" cy="842246"/>
      </dsp:txXfrm>
    </dsp:sp>
    <dsp:sp modelId="{0FD80E81-EB6F-415C-A687-A67CCBC23BEC}">
      <dsp:nvSpPr>
        <dsp:cNvPr id="0" name=""/>
        <dsp:cNvSpPr/>
      </dsp:nvSpPr>
      <dsp:spPr>
        <a:xfrm>
          <a:off x="2857486" y="4734530"/>
          <a:ext cx="3429027" cy="1503739"/>
        </a:xfrm>
        <a:prstGeom prst="ellipse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51000"/>
                <a:satMod val="130000"/>
              </a:schemeClr>
            </a:gs>
            <a:gs pos="80000">
              <a:schemeClr val="accent3">
                <a:hueOff val="17595341"/>
                <a:satOff val="-40088"/>
                <a:lumOff val="16080"/>
                <a:alphaOff val="0"/>
                <a:shade val="93000"/>
                <a:satMod val="13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FF0000"/>
              </a:solidFill>
            </a:rPr>
            <a:t>Тип профессии: </a:t>
          </a:r>
          <a:r>
            <a:rPr lang="ru-RU" sz="2000" b="1" u="none" kern="1200" dirty="0" smtClean="0">
              <a:solidFill>
                <a:schemeClr val="tx1"/>
              </a:solidFill>
            </a:rPr>
            <a:t>Человек-техника</a:t>
          </a:r>
          <a:endParaRPr lang="ru-RU" sz="2000" b="1" u="sng" kern="1200" dirty="0">
            <a:solidFill>
              <a:srgbClr val="FF0000"/>
            </a:solidFill>
          </a:endParaRPr>
        </a:p>
      </dsp:txBody>
      <dsp:txXfrm>
        <a:off x="3359655" y="5110465"/>
        <a:ext cx="2424688" cy="7518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86738-081B-476A-9972-4564171E8BD5}">
      <dsp:nvSpPr>
        <dsp:cNvPr id="0" name=""/>
        <dsp:cNvSpPr/>
      </dsp:nvSpPr>
      <dsp:spPr>
        <a:xfrm>
          <a:off x="-147469" y="0"/>
          <a:ext cx="9438939" cy="6858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rgbClr val="FF0000"/>
              </a:solidFill>
            </a:rPr>
            <a:t>РППС: Театр: </a:t>
          </a:r>
          <a:r>
            <a:rPr lang="ru-RU" sz="1100" b="1" u="none" kern="1200" dirty="0" smtClean="0">
              <a:solidFill>
                <a:schemeClr val="tx1"/>
              </a:solidFill>
            </a:rPr>
            <a:t>ширмы,  разные виды театров.</a:t>
          </a:r>
          <a:r>
            <a:rPr lang="ru-RU" sz="1100" b="1" u="sng" kern="1200" dirty="0" smtClean="0">
              <a:solidFill>
                <a:srgbClr val="FF0000"/>
              </a:solidFill>
            </a:rPr>
            <a:t> Музыкальная зона: </a:t>
          </a:r>
          <a:r>
            <a:rPr lang="ru-RU" sz="1100" b="1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муз. инструменты, </a:t>
          </a:r>
          <a:r>
            <a:rPr lang="ru-RU" sz="1100" b="1" u="none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д</a:t>
          </a:r>
          <a:r>
            <a:rPr lang="ru-RU" sz="1100" b="1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/и на развитие муз. способностей. </a:t>
          </a:r>
          <a:r>
            <a:rPr lang="ru-RU" sz="1100" b="1" u="sng" kern="1200" dirty="0" smtClean="0">
              <a:solidFill>
                <a:srgbClr val="FF0000"/>
              </a:solidFill>
            </a:rPr>
            <a:t>Худ. зона: </a:t>
          </a:r>
          <a:r>
            <a:rPr lang="ru-RU" sz="1100" b="1" u="none" kern="1200" dirty="0" smtClean="0">
              <a:solidFill>
                <a:schemeClr val="tx1"/>
              </a:solidFill>
            </a:rPr>
            <a:t>карандаши, мелки, краски, бумага. </a:t>
          </a:r>
          <a:r>
            <a:rPr lang="ru-RU" sz="1100" b="1" u="sng" kern="1200" dirty="0" smtClean="0">
              <a:solidFill>
                <a:srgbClr val="FF0000"/>
              </a:solidFill>
            </a:rPr>
            <a:t>Лит-ная зона:  </a:t>
          </a:r>
          <a:r>
            <a:rPr lang="ru-RU" sz="1100" b="1" u="none" kern="1200" dirty="0" smtClean="0">
              <a:solidFill>
                <a:schemeClr val="tx1"/>
              </a:solidFill>
            </a:rPr>
            <a:t>худ-ная лит-ра по возрасту, сюжетные картины, картотеки с речевым материалом. </a:t>
          </a:r>
          <a:r>
            <a:rPr lang="ru-RU" sz="1100" b="1" u="sng" kern="1200" dirty="0" smtClean="0">
              <a:solidFill>
                <a:srgbClr val="FF0000"/>
              </a:solidFill>
            </a:rPr>
            <a:t>Творческая зона: </a:t>
          </a:r>
          <a:r>
            <a:rPr lang="ru-RU" sz="1100" b="1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наборы для декора, деко-ная бумага, клей, разные виды тканей и пр.</a:t>
          </a:r>
          <a:endParaRPr lang="ru-RU" sz="1100" b="1" u="none" kern="1200" dirty="0">
            <a:solidFill>
              <a:schemeClr val="tx1"/>
            </a:solidFill>
          </a:endParaRPr>
        </a:p>
      </dsp:txBody>
      <dsp:txXfrm>
        <a:off x="3252436" y="342900"/>
        <a:ext cx="2639127" cy="1028700"/>
      </dsp:txXfrm>
    </dsp:sp>
    <dsp:sp modelId="{7AED3148-1568-4504-90B2-1CF05CECAC0A}">
      <dsp:nvSpPr>
        <dsp:cNvPr id="0" name=""/>
        <dsp:cNvSpPr/>
      </dsp:nvSpPr>
      <dsp:spPr>
        <a:xfrm>
          <a:off x="-9" y="1785932"/>
          <a:ext cx="9144018" cy="46577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0000"/>
              </a:solidFill>
            </a:rPr>
            <a:t>Варианты профессий: </a:t>
          </a:r>
          <a:r>
            <a:rPr lang="ru-RU" sz="1400" b="1" u="none" kern="1200" dirty="0" smtClean="0">
              <a:solidFill>
                <a:schemeClr val="tx1"/>
              </a:solidFill>
            </a:rPr>
            <a:t>художник, дизайнеры помещений, одежды ландшафта, музыкант, декоратор, актер, гример, костюмер, бутафор, звукооператор и тд.</a:t>
          </a:r>
          <a:endParaRPr lang="ru-RU" sz="1400" b="1" u="sng" kern="1200" dirty="0">
            <a:solidFill>
              <a:srgbClr val="FF0000"/>
            </a:solidFill>
          </a:endParaRPr>
        </a:p>
      </dsp:txBody>
      <dsp:txXfrm>
        <a:off x="2974082" y="2065396"/>
        <a:ext cx="3195834" cy="838392"/>
      </dsp:txXfrm>
    </dsp:sp>
    <dsp:sp modelId="{46F5E31E-134F-4AA2-946A-547BD0F52731}">
      <dsp:nvSpPr>
        <dsp:cNvPr id="0" name=""/>
        <dsp:cNvSpPr/>
      </dsp:nvSpPr>
      <dsp:spPr>
        <a:xfrm>
          <a:off x="2000229" y="3357560"/>
          <a:ext cx="5143541" cy="28860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0000"/>
              </a:solidFill>
            </a:rPr>
            <a:t>Варианты центров: </a:t>
          </a:r>
          <a:r>
            <a:rPr lang="ru-RU" sz="1400" b="1" u="none" kern="1200" dirty="0" smtClean="0">
              <a:solidFill>
                <a:schemeClr val="tx1"/>
              </a:solidFill>
            </a:rPr>
            <a:t>цирк, театр,ателье, дизайнеры, я художник, рисуем вместе, моя мастерская, музыкального творчества</a:t>
          </a:r>
          <a:endParaRPr lang="ru-RU" sz="1400" b="1" u="sng" kern="1200" dirty="0">
            <a:solidFill>
              <a:srgbClr val="FF0000"/>
            </a:solidFill>
          </a:endParaRPr>
        </a:p>
      </dsp:txBody>
      <dsp:txXfrm>
        <a:off x="3373554" y="3574016"/>
        <a:ext cx="2396890" cy="649367"/>
      </dsp:txXfrm>
    </dsp:sp>
    <dsp:sp modelId="{FE7C40E9-6874-4821-9A85-9361FE33562D}">
      <dsp:nvSpPr>
        <dsp:cNvPr id="0" name=""/>
        <dsp:cNvSpPr/>
      </dsp:nvSpPr>
      <dsp:spPr>
        <a:xfrm>
          <a:off x="2643173" y="4500576"/>
          <a:ext cx="3857652" cy="197164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FF0000"/>
              </a:solidFill>
            </a:rPr>
            <a:t>Тип профессии: </a:t>
          </a:r>
          <a:r>
            <a:rPr lang="ru-RU" sz="2000" b="0" u="none" kern="1200" dirty="0" smtClean="0">
              <a:solidFill>
                <a:srgbClr val="FF0000"/>
              </a:solidFill>
            </a:rPr>
            <a:t> </a:t>
          </a:r>
          <a:r>
            <a:rPr lang="ru-RU" sz="1700" b="1" u="none" kern="1200" dirty="0" smtClean="0">
              <a:solidFill>
                <a:schemeClr val="tx1"/>
              </a:solidFill>
            </a:rPr>
            <a:t>Человек-художественный образ </a:t>
          </a:r>
          <a:endParaRPr lang="ru-RU" sz="1700" b="1" u="sng" kern="1200" dirty="0">
            <a:solidFill>
              <a:srgbClr val="FF0000"/>
            </a:solidFill>
          </a:endParaRPr>
        </a:p>
      </dsp:txBody>
      <dsp:txXfrm>
        <a:off x="3208113" y="4993488"/>
        <a:ext cx="2727772" cy="9858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EB33-FF28-4E3A-9F5A-6FB876079CA6}">
      <dsp:nvSpPr>
        <dsp:cNvPr id="0" name=""/>
        <dsp:cNvSpPr/>
      </dsp:nvSpPr>
      <dsp:spPr>
        <a:xfrm>
          <a:off x="11" y="-7146"/>
          <a:ext cx="9143977" cy="685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0000"/>
              </a:solidFill>
            </a:rPr>
            <a:t>РППС: </a:t>
          </a:r>
          <a:r>
            <a:rPr lang="ru-RU" sz="1400" b="1" u="none" kern="1200" dirty="0" smtClean="0">
              <a:solidFill>
                <a:schemeClr val="tx1"/>
              </a:solidFill>
            </a:rPr>
            <a:t>наборы сюжетных картин с ПДД, макеты, знаки, макеты дороги; компьютеры, кассы, принтеры, документы</a:t>
          </a:r>
          <a:endParaRPr lang="ru-RU" sz="1400" b="1" u="sng" kern="1200" dirty="0">
            <a:solidFill>
              <a:srgbClr val="FF0000"/>
            </a:solidFill>
          </a:endParaRPr>
        </a:p>
      </dsp:txBody>
      <dsp:txXfrm>
        <a:off x="3293671" y="335753"/>
        <a:ext cx="2556656" cy="1028700"/>
      </dsp:txXfrm>
    </dsp:sp>
    <dsp:sp modelId="{D81B8142-9226-40EF-BADE-B89B92501F4D}">
      <dsp:nvSpPr>
        <dsp:cNvPr id="0" name=""/>
        <dsp:cNvSpPr/>
      </dsp:nvSpPr>
      <dsp:spPr>
        <a:xfrm>
          <a:off x="1071539" y="1350161"/>
          <a:ext cx="7000920" cy="5514984"/>
        </a:xfrm>
        <a:prstGeom prst="ellipse">
          <a:avLst/>
        </a:prstGeom>
        <a:solidFill>
          <a:schemeClr val="accent4">
            <a:hueOff val="-1525760"/>
            <a:satOff val="-2617"/>
            <a:lumOff val="-18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0000"/>
              </a:solidFill>
            </a:rPr>
            <a:t>Варианты профессий: </a:t>
          </a:r>
          <a:r>
            <a:rPr lang="ru-RU" sz="1400" b="1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водитель, сотрудник ГИБДД, работник парковки, регулировщик дорожного движения, работник банка, операционист-кассир</a:t>
          </a:r>
          <a:endParaRPr lang="ru-RU" sz="1400" b="1" u="sng" kern="1200" dirty="0">
            <a:solidFill>
              <a:srgbClr val="FF0000"/>
            </a:solidFill>
          </a:endParaRPr>
        </a:p>
      </dsp:txBody>
      <dsp:txXfrm>
        <a:off x="3348589" y="1681060"/>
        <a:ext cx="2446821" cy="992697"/>
      </dsp:txXfrm>
    </dsp:sp>
    <dsp:sp modelId="{B6E260B7-AFE7-442B-A84F-4D0D6F7C6F23}">
      <dsp:nvSpPr>
        <dsp:cNvPr id="0" name=""/>
        <dsp:cNvSpPr/>
      </dsp:nvSpPr>
      <dsp:spPr>
        <a:xfrm>
          <a:off x="2514599" y="3207548"/>
          <a:ext cx="4114800" cy="3171811"/>
        </a:xfrm>
        <a:prstGeom prst="ellipse">
          <a:avLst/>
        </a:prstGeom>
        <a:solidFill>
          <a:schemeClr val="accent4">
            <a:hueOff val="-3051520"/>
            <a:satOff val="-5234"/>
            <a:lumOff val="-37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FF0000"/>
              </a:solidFill>
            </a:rPr>
            <a:t>Центры с-р игры: </a:t>
          </a:r>
          <a:r>
            <a:rPr lang="ru-RU" sz="1600" b="1" u="none" kern="1200" dirty="0" smtClean="0">
              <a:solidFill>
                <a:schemeClr val="tx1"/>
              </a:solidFill>
            </a:rPr>
            <a:t>автошкола, служба ГИБДД, банк </a:t>
          </a:r>
          <a:endParaRPr lang="ru-RU" sz="1600" b="1" u="none" kern="1200" dirty="0">
            <a:solidFill>
              <a:schemeClr val="tx1"/>
            </a:solidFill>
          </a:endParaRPr>
        </a:p>
      </dsp:txBody>
      <dsp:txXfrm>
        <a:off x="3613251" y="3445434"/>
        <a:ext cx="1917496" cy="713657"/>
      </dsp:txXfrm>
    </dsp:sp>
    <dsp:sp modelId="{59F44672-87C3-4328-86C9-440AA22C460A}">
      <dsp:nvSpPr>
        <dsp:cNvPr id="0" name=""/>
        <dsp:cNvSpPr/>
      </dsp:nvSpPr>
      <dsp:spPr>
        <a:xfrm>
          <a:off x="2643173" y="4636296"/>
          <a:ext cx="3857652" cy="1685915"/>
        </a:xfrm>
        <a:prstGeom prst="ellipse">
          <a:avLst/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FF0000"/>
              </a:solidFill>
            </a:rPr>
            <a:t>Тип профессии: </a:t>
          </a:r>
          <a:r>
            <a:rPr lang="ru-RU" sz="2000" b="1" u="none" kern="1200" dirty="0" smtClean="0">
              <a:solidFill>
                <a:schemeClr val="tx1"/>
              </a:solidFill>
            </a:rPr>
            <a:t>Человек-знаковая система</a:t>
          </a:r>
          <a:endParaRPr lang="ru-RU" sz="2000" b="1" u="sng" kern="1200" dirty="0">
            <a:solidFill>
              <a:srgbClr val="FF0000"/>
            </a:solidFill>
          </a:endParaRPr>
        </a:p>
      </dsp:txBody>
      <dsp:txXfrm>
        <a:off x="3208113" y="5057775"/>
        <a:ext cx="2727772" cy="8429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08F96-5316-4406-ABB5-A4BF43978D72}">
      <dsp:nvSpPr>
        <dsp:cNvPr id="0" name=""/>
        <dsp:cNvSpPr/>
      </dsp:nvSpPr>
      <dsp:spPr>
        <a:xfrm>
          <a:off x="11" y="0"/>
          <a:ext cx="9143977" cy="6858000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0000"/>
              </a:solidFill>
            </a:rPr>
            <a:t>РППС: </a:t>
          </a:r>
          <a:r>
            <a:rPr lang="ru-RU" sz="1400" b="1" u="none" kern="1200" dirty="0" smtClean="0">
              <a:solidFill>
                <a:schemeClr val="tx1"/>
              </a:solidFill>
            </a:rPr>
            <a:t>защитная одежда, природный материал, бросовый материал, технический материал, картотеки опытов-экспериментов</a:t>
          </a:r>
          <a:endParaRPr lang="ru-RU" sz="1400" b="1" u="sng" kern="1200" dirty="0">
            <a:solidFill>
              <a:srgbClr val="FF0000"/>
            </a:solidFill>
          </a:endParaRPr>
        </a:p>
      </dsp:txBody>
      <dsp:txXfrm>
        <a:off x="3293671" y="342900"/>
        <a:ext cx="2556656" cy="1028700"/>
      </dsp:txXfrm>
    </dsp:sp>
    <dsp:sp modelId="{8EA5E7FF-1D93-4AAC-B687-C0D448764B95}">
      <dsp:nvSpPr>
        <dsp:cNvPr id="0" name=""/>
        <dsp:cNvSpPr/>
      </dsp:nvSpPr>
      <dsp:spPr>
        <a:xfrm>
          <a:off x="1828800" y="1643039"/>
          <a:ext cx="5486400" cy="4943520"/>
        </a:xfrm>
        <a:prstGeom prst="ellipse">
          <a:avLst/>
        </a:prstGeom>
        <a:solidFill>
          <a:schemeClr val="accent3">
            <a:shade val="50000"/>
            <a:hueOff val="-202114"/>
            <a:satOff val="-941"/>
            <a:lumOff val="222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0000"/>
              </a:solidFill>
            </a:rPr>
            <a:t>Варианты профессий: </a:t>
          </a:r>
          <a:r>
            <a:rPr lang="ru-RU" sz="1400" b="1" u="none" kern="1200" dirty="0" smtClean="0">
              <a:solidFill>
                <a:schemeClr val="tx1"/>
              </a:solidFill>
            </a:rPr>
            <a:t>эколог, химик, биолог, зоолог, фермер, ветеринар, сотрудник гидрометеоцентра</a:t>
          </a:r>
          <a:endParaRPr lang="ru-RU" sz="1400" b="1" u="sng" kern="1200" dirty="0">
            <a:solidFill>
              <a:srgbClr val="FF0000"/>
            </a:solidFill>
          </a:endParaRPr>
        </a:p>
      </dsp:txBody>
      <dsp:txXfrm>
        <a:off x="3613251" y="1939650"/>
        <a:ext cx="1917496" cy="889833"/>
      </dsp:txXfrm>
    </dsp:sp>
    <dsp:sp modelId="{DC4AB1EB-4F29-4404-9096-9ACF3D273815}">
      <dsp:nvSpPr>
        <dsp:cNvPr id="0" name=""/>
        <dsp:cNvSpPr/>
      </dsp:nvSpPr>
      <dsp:spPr>
        <a:xfrm>
          <a:off x="2514599" y="3143240"/>
          <a:ext cx="4114800" cy="3314718"/>
        </a:xfrm>
        <a:prstGeom prst="ellipse">
          <a:avLst/>
        </a:prstGeom>
        <a:solidFill>
          <a:schemeClr val="accent3">
            <a:shade val="50000"/>
            <a:hueOff val="-404228"/>
            <a:satOff val="-1882"/>
            <a:lumOff val="444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0000"/>
              </a:solidFill>
            </a:rPr>
            <a:t>Центры активности: </a:t>
          </a:r>
          <a:r>
            <a:rPr lang="ru-RU" sz="1400" b="1" u="none" kern="1200" dirty="0" smtClean="0">
              <a:solidFill>
                <a:schemeClr val="tx1"/>
              </a:solidFill>
            </a:rPr>
            <a:t>метеоцентр, ферма, птицефабрика, юный эколог, моя лаборатория</a:t>
          </a:r>
          <a:endParaRPr lang="ru-RU" sz="1400" b="1" u="sng" kern="1200" dirty="0">
            <a:solidFill>
              <a:srgbClr val="FF0000"/>
            </a:solidFill>
          </a:endParaRPr>
        </a:p>
      </dsp:txBody>
      <dsp:txXfrm>
        <a:off x="3613251" y="3391844"/>
        <a:ext cx="1917496" cy="745811"/>
      </dsp:txXfrm>
    </dsp:sp>
    <dsp:sp modelId="{5D7ACB68-A6AE-4DB7-92C4-68F0CA9E5CF4}">
      <dsp:nvSpPr>
        <dsp:cNvPr id="0" name=""/>
        <dsp:cNvSpPr/>
      </dsp:nvSpPr>
      <dsp:spPr>
        <a:xfrm>
          <a:off x="3200400" y="4857754"/>
          <a:ext cx="2743200" cy="1257290"/>
        </a:xfrm>
        <a:prstGeom prst="ellipse">
          <a:avLst/>
        </a:prstGeom>
        <a:solidFill>
          <a:schemeClr val="accent3">
            <a:shade val="50000"/>
            <a:hueOff val="-202114"/>
            <a:satOff val="-941"/>
            <a:lumOff val="222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FF0000"/>
              </a:solidFill>
            </a:rPr>
            <a:t>Тип профессии: </a:t>
          </a:r>
          <a:r>
            <a:rPr lang="ru-RU" sz="2000" b="1" u="none" kern="1200" dirty="0" smtClean="0">
              <a:solidFill>
                <a:schemeClr val="tx1"/>
              </a:solidFill>
            </a:rPr>
            <a:t>Человек-природа</a:t>
          </a:r>
          <a:endParaRPr lang="ru-RU" sz="2000" b="1" u="sng" kern="1200" dirty="0">
            <a:solidFill>
              <a:srgbClr val="FF0000"/>
            </a:solidFill>
          </a:endParaRPr>
        </a:p>
      </dsp:txBody>
      <dsp:txXfrm>
        <a:off x="3602132" y="5172077"/>
        <a:ext cx="1939735" cy="628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EE4E8-7877-4ABA-8445-69F38493B9D1}">
      <dsp:nvSpPr>
        <dsp:cNvPr id="0" name=""/>
        <dsp:cNvSpPr/>
      </dsp:nvSpPr>
      <dsp:spPr>
        <a:xfrm>
          <a:off x="0" y="4732196"/>
          <a:ext cx="7334280" cy="155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4">
                  <a:lumMod val="50000"/>
                </a:schemeClr>
              </a:solidFill>
            </a:rPr>
            <a:t>Семинары-практикумы</a:t>
          </a:r>
          <a:endParaRPr lang="ru-RU" sz="19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4732196"/>
        <a:ext cx="7334280" cy="838734"/>
      </dsp:txXfrm>
    </dsp:sp>
    <dsp:sp modelId="{92F8DDD2-84DC-4A89-A4B7-5E64979463CF}">
      <dsp:nvSpPr>
        <dsp:cNvPr id="0" name=""/>
        <dsp:cNvSpPr/>
      </dsp:nvSpPr>
      <dsp:spPr>
        <a:xfrm>
          <a:off x="0" y="5539866"/>
          <a:ext cx="3667140" cy="714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Формы работы с дошкольниками по ранней профориентации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5539866"/>
        <a:ext cx="3667140" cy="714477"/>
      </dsp:txXfrm>
    </dsp:sp>
    <dsp:sp modelId="{08CEF3AB-B59F-42C4-8C76-65FD82A5455D}">
      <dsp:nvSpPr>
        <dsp:cNvPr id="0" name=""/>
        <dsp:cNvSpPr/>
      </dsp:nvSpPr>
      <dsp:spPr>
        <a:xfrm>
          <a:off x="3667140" y="5539866"/>
          <a:ext cx="3667140" cy="714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Сюжетно-ролевая игра, как инструмент ранней профориентации дошкольников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67140" y="5539866"/>
        <a:ext cx="3667140" cy="714477"/>
      </dsp:txXfrm>
    </dsp:sp>
    <dsp:sp modelId="{314FC932-90F8-4476-AC45-68F6888DD447}">
      <dsp:nvSpPr>
        <dsp:cNvPr id="0" name=""/>
        <dsp:cNvSpPr/>
      </dsp:nvSpPr>
      <dsp:spPr>
        <a:xfrm rot="10800000">
          <a:off x="0" y="2366653"/>
          <a:ext cx="7334280" cy="23888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4">
                  <a:lumMod val="50000"/>
                </a:schemeClr>
              </a:solidFill>
            </a:rPr>
            <a:t>Тематические  материалы на образовательных страницах сайта МДОУ</a:t>
          </a:r>
          <a:endParaRPr lang="ru-RU" sz="19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10800000">
        <a:off x="0" y="2366653"/>
        <a:ext cx="7334280" cy="838483"/>
      </dsp:txXfrm>
    </dsp:sp>
    <dsp:sp modelId="{165F73E9-3B06-4D59-AFBD-E78984FA6DE1}">
      <dsp:nvSpPr>
        <dsp:cNvPr id="0" name=""/>
        <dsp:cNvSpPr/>
      </dsp:nvSpPr>
      <dsp:spPr>
        <a:xfrm>
          <a:off x="0" y="3205136"/>
          <a:ext cx="3667140" cy="714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Как сформировать положительное отношение к труду у детей старшего дошкольного возраста, через ознакомление с профессиями</a:t>
          </a:r>
          <a:endParaRPr lang="ru-RU" sz="1500" b="1" kern="1200" dirty="0"/>
        </a:p>
      </dsp:txBody>
      <dsp:txXfrm>
        <a:off x="0" y="3205136"/>
        <a:ext cx="3667140" cy="714263"/>
      </dsp:txXfrm>
    </dsp:sp>
    <dsp:sp modelId="{8CB12354-112E-4727-A3AB-893E67148436}">
      <dsp:nvSpPr>
        <dsp:cNvPr id="0" name=""/>
        <dsp:cNvSpPr/>
      </dsp:nvSpPr>
      <dsp:spPr>
        <a:xfrm>
          <a:off x="3667140" y="3205136"/>
          <a:ext cx="3667140" cy="714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Знакомство детей с профессиями взрослых</a:t>
          </a:r>
          <a:endParaRPr lang="ru-RU" sz="1600" b="1" kern="1200" dirty="0"/>
        </a:p>
      </dsp:txBody>
      <dsp:txXfrm>
        <a:off x="3667140" y="3205136"/>
        <a:ext cx="3667140" cy="714263"/>
      </dsp:txXfrm>
    </dsp:sp>
    <dsp:sp modelId="{934F6248-DB02-4533-8D13-FBDB6ECA6244}">
      <dsp:nvSpPr>
        <dsp:cNvPr id="0" name=""/>
        <dsp:cNvSpPr/>
      </dsp:nvSpPr>
      <dsp:spPr>
        <a:xfrm rot="10800000">
          <a:off x="0" y="1111"/>
          <a:ext cx="7334280" cy="23888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 smtClean="0">
              <a:solidFill>
                <a:srgbClr val="FFFF00"/>
              </a:solidFill>
            </a:rPr>
            <a:t>Формы взаимодействи</a:t>
          </a:r>
          <a:r>
            <a:rPr lang="ru-RU" sz="1900" b="1" kern="1200" dirty="0" smtClean="0">
              <a:solidFill>
                <a:srgbClr val="FFFF00"/>
              </a:solidFill>
            </a:rPr>
            <a:t>я</a:t>
          </a: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</a:rPr>
            <a:t>: </a:t>
          </a:r>
          <a:r>
            <a:rPr lang="ru-RU" sz="1900" b="1" kern="1200" dirty="0" smtClean="0">
              <a:solidFill>
                <a:schemeClr val="accent4">
                  <a:lumMod val="50000"/>
                </a:schemeClr>
              </a:solidFill>
            </a:rPr>
            <a:t>Тематические родительские собрания</a:t>
          </a:r>
          <a:endParaRPr lang="ru-RU" sz="19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10800000">
        <a:off x="0" y="1111"/>
        <a:ext cx="7334280" cy="838483"/>
      </dsp:txXfrm>
    </dsp:sp>
    <dsp:sp modelId="{0DD9A1D0-4C04-4D71-AA59-14C66EEEBA85}">
      <dsp:nvSpPr>
        <dsp:cNvPr id="0" name=""/>
        <dsp:cNvSpPr/>
      </dsp:nvSpPr>
      <dsp:spPr>
        <a:xfrm>
          <a:off x="0" y="839594"/>
          <a:ext cx="3667140" cy="714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Моя гордость-трудолюбивый ребенок</a:t>
          </a:r>
          <a:endParaRPr lang="ru-RU" sz="1600" b="1" kern="1200" dirty="0"/>
        </a:p>
      </dsp:txBody>
      <dsp:txXfrm>
        <a:off x="0" y="839594"/>
        <a:ext cx="3667140" cy="714263"/>
      </dsp:txXfrm>
    </dsp:sp>
    <dsp:sp modelId="{FEEA1658-33F7-4220-939D-F982DDD020C2}">
      <dsp:nvSpPr>
        <dsp:cNvPr id="0" name=""/>
        <dsp:cNvSpPr/>
      </dsp:nvSpPr>
      <dsp:spPr>
        <a:xfrm>
          <a:off x="3667140" y="839594"/>
          <a:ext cx="3667140" cy="714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Готовимся в начальники</a:t>
          </a:r>
          <a:endParaRPr lang="ru-RU" sz="1600" b="1" kern="1200" dirty="0"/>
        </a:p>
      </dsp:txBody>
      <dsp:txXfrm>
        <a:off x="3667140" y="839594"/>
        <a:ext cx="3667140" cy="7142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0BDB2-284C-4BB7-A9B5-4159D2CBD6FF}">
      <dsp:nvSpPr>
        <dsp:cNvPr id="0" name=""/>
        <dsp:cNvSpPr/>
      </dsp:nvSpPr>
      <dsp:spPr>
        <a:xfrm rot="16200000">
          <a:off x="535785" y="-535785"/>
          <a:ext cx="3214710" cy="4286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Оснащение центров сюжетно- ролевых игр, оформление выставок в группах и МДОУ (музей семейных историй)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1" y="1"/>
        <a:ext cx="4286280" cy="2411032"/>
      </dsp:txXfrm>
    </dsp:sp>
    <dsp:sp modelId="{4B1127B8-7D27-4D12-8B36-0DECB4CBA426}">
      <dsp:nvSpPr>
        <dsp:cNvPr id="0" name=""/>
        <dsp:cNvSpPr/>
      </dsp:nvSpPr>
      <dsp:spPr>
        <a:xfrm>
          <a:off x="4286280" y="0"/>
          <a:ext cx="4286280" cy="321471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Оснащение центра «Папина мастерская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286280" y="0"/>
        <a:ext cx="4286280" cy="2411032"/>
      </dsp:txXfrm>
    </dsp:sp>
    <dsp:sp modelId="{22831B27-B44F-4F9D-82BB-BC3736983F3D}">
      <dsp:nvSpPr>
        <dsp:cNvPr id="0" name=""/>
        <dsp:cNvSpPr/>
      </dsp:nvSpPr>
      <dsp:spPr>
        <a:xfrm rot="10800000">
          <a:off x="0" y="3214710"/>
          <a:ext cx="4286280" cy="321471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Подготовка родителями виртуальных экскурсий для детей на темы «Моя профессия»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0" y="4018387"/>
        <a:ext cx="4286280" cy="2411032"/>
      </dsp:txXfrm>
    </dsp:sp>
    <dsp:sp modelId="{94D08F74-5F84-4C9C-8C13-CF4DCD6E3358}">
      <dsp:nvSpPr>
        <dsp:cNvPr id="0" name=""/>
        <dsp:cNvSpPr/>
      </dsp:nvSpPr>
      <dsp:spPr>
        <a:xfrm rot="5400000">
          <a:off x="4822065" y="2678924"/>
          <a:ext cx="3214710" cy="4286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Поощрение участников и победителей различных конкурсов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4286279" y="4018387"/>
        <a:ext cx="4286280" cy="2411032"/>
      </dsp:txXfrm>
    </dsp:sp>
    <dsp:sp modelId="{FEA7D1BC-FC92-42F6-9228-263507A4F0F5}">
      <dsp:nvSpPr>
        <dsp:cNvPr id="0" name=""/>
        <dsp:cNvSpPr/>
      </dsp:nvSpPr>
      <dsp:spPr>
        <a:xfrm>
          <a:off x="2071704" y="1857387"/>
          <a:ext cx="4429150" cy="271464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lumMod val="50000"/>
              <a:alpha val="60000"/>
            </a:schemeClr>
          </a:glow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FF00"/>
              </a:solidFill>
            </a:rPr>
            <a:t>Формы взаимодействия</a:t>
          </a:r>
          <a:endParaRPr lang="ru-RU" sz="2400" b="1" u="sng" kern="1200" dirty="0">
            <a:solidFill>
              <a:srgbClr val="FFFF00"/>
            </a:solidFill>
          </a:endParaRPr>
        </a:p>
      </dsp:txBody>
      <dsp:txXfrm>
        <a:off x="2204222" y="1989905"/>
        <a:ext cx="4164114" cy="24496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22E2E-A8EA-481F-9D85-2C5FF61579CE}">
      <dsp:nvSpPr>
        <dsp:cNvPr id="0" name=""/>
        <dsp:cNvSpPr/>
      </dsp:nvSpPr>
      <dsp:spPr>
        <a:xfrm>
          <a:off x="0" y="0"/>
          <a:ext cx="8715436" cy="19288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FF00"/>
              </a:solidFill>
            </a:rPr>
            <a:t>Форма взаимодействия</a:t>
          </a: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Виртуальные экскурсии для детей «</a:t>
          </a:r>
          <a:r>
            <a:rPr lang="ru-RU" sz="2400" b="1" kern="1200" dirty="0" smtClean="0">
              <a:solidFill>
                <a:srgbClr val="C00000"/>
              </a:solidFill>
            </a:rPr>
            <a:t>Моя профессия», </a:t>
          </a: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подготовленные семьями воспитанников</a:t>
          </a:r>
          <a:endParaRPr lang="ru-RU" sz="2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0"/>
        <a:ext cx="8715436" cy="1928826"/>
      </dsp:txXfrm>
    </dsp:sp>
    <dsp:sp modelId="{5B1FA019-7550-4721-BE1E-F1C768E1FE68}">
      <dsp:nvSpPr>
        <dsp:cNvPr id="0" name=""/>
        <dsp:cNvSpPr/>
      </dsp:nvSpPr>
      <dsp:spPr>
        <a:xfrm>
          <a:off x="549" y="1928826"/>
          <a:ext cx="2889541" cy="4050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Виртуальная экскурсия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9" y="1928826"/>
        <a:ext cx="2889541" cy="4050534"/>
      </dsp:txXfrm>
    </dsp:sp>
    <dsp:sp modelId="{DD5DD19F-A885-42B4-BEAF-B76B1209BFD7}">
      <dsp:nvSpPr>
        <dsp:cNvPr id="0" name=""/>
        <dsp:cNvSpPr/>
      </dsp:nvSpPr>
      <dsp:spPr>
        <a:xfrm>
          <a:off x="2890090" y="1928826"/>
          <a:ext cx="2889541" cy="4050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FF0000"/>
              </a:solidFill>
            </a:rPr>
            <a:t>Задачи: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Расширить представления детей о мире современных профессий; включить семью в совместную образовательную деятельность; создать условия для формирования партнерских позиций у родителей; способствовать укреплению детско-родительских отношений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90090" y="1928826"/>
        <a:ext cx="2889541" cy="4050534"/>
      </dsp:txXfrm>
    </dsp:sp>
    <dsp:sp modelId="{B048472E-891A-4F3B-8775-EC129D321B9D}">
      <dsp:nvSpPr>
        <dsp:cNvPr id="0" name=""/>
        <dsp:cNvSpPr/>
      </dsp:nvSpPr>
      <dsp:spPr>
        <a:xfrm>
          <a:off x="5779632" y="1928826"/>
          <a:ext cx="2889541" cy="4050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solidFill>
                <a:srgbClr val="FF0000"/>
              </a:solidFill>
            </a:rPr>
            <a:t>Преимущества формы: </a:t>
          </a: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Доступность-возможность осмотра рабочего места без больших материальных и временных затрат; возможность повторного просмотра; не требует особой организации; наглядность- «лучше один раз увидеть»; создание эмоционального фона через яркую графику, звуки.</a:t>
          </a:r>
          <a:endParaRPr lang="ru-RU" sz="17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79632" y="1928826"/>
        <a:ext cx="2889541" cy="4050534"/>
      </dsp:txXfrm>
    </dsp:sp>
    <dsp:sp modelId="{952D5E04-5397-4ADD-BC20-C9B7E16AA6AA}">
      <dsp:nvSpPr>
        <dsp:cNvPr id="0" name=""/>
        <dsp:cNvSpPr/>
      </dsp:nvSpPr>
      <dsp:spPr>
        <a:xfrm>
          <a:off x="8669174" y="1928826"/>
          <a:ext cx="45712" cy="4050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669174" y="1928826"/>
        <a:ext cx="45712" cy="4050534"/>
      </dsp:txXfrm>
    </dsp:sp>
    <dsp:sp modelId="{B137566F-2401-4B0C-85F1-110AB5FEBF64}">
      <dsp:nvSpPr>
        <dsp:cNvPr id="0" name=""/>
        <dsp:cNvSpPr/>
      </dsp:nvSpPr>
      <dsp:spPr>
        <a:xfrm>
          <a:off x="0" y="5979360"/>
          <a:ext cx="8715436" cy="4500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F82FE-1136-409B-8449-83C67F3FA98C}">
      <dsp:nvSpPr>
        <dsp:cNvPr id="0" name=""/>
        <dsp:cNvSpPr/>
      </dsp:nvSpPr>
      <dsp:spPr>
        <a:xfrm>
          <a:off x="7298842" y="3854787"/>
          <a:ext cx="91440" cy="717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78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690AC-23A9-4307-89D2-E6548C02973D}">
      <dsp:nvSpPr>
        <dsp:cNvPr id="0" name=""/>
        <dsp:cNvSpPr/>
      </dsp:nvSpPr>
      <dsp:spPr>
        <a:xfrm>
          <a:off x="5081938" y="1569537"/>
          <a:ext cx="2262623" cy="717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206"/>
              </a:lnTo>
              <a:lnTo>
                <a:pt x="2262623" y="489206"/>
              </a:lnTo>
              <a:lnTo>
                <a:pt x="2262623" y="717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0DC88-5F48-4CCB-90D7-508DD07E3C37}">
      <dsp:nvSpPr>
        <dsp:cNvPr id="0" name=""/>
        <dsp:cNvSpPr/>
      </dsp:nvSpPr>
      <dsp:spPr>
        <a:xfrm>
          <a:off x="2819314" y="3854787"/>
          <a:ext cx="1508415" cy="717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206"/>
              </a:lnTo>
              <a:lnTo>
                <a:pt x="1508415" y="489206"/>
              </a:lnTo>
              <a:lnTo>
                <a:pt x="1508415" y="7178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E53E4-F7A3-4CCF-B2D3-5E77069C6559}">
      <dsp:nvSpPr>
        <dsp:cNvPr id="0" name=""/>
        <dsp:cNvSpPr/>
      </dsp:nvSpPr>
      <dsp:spPr>
        <a:xfrm>
          <a:off x="1310898" y="3854787"/>
          <a:ext cx="1508415" cy="717868"/>
        </a:xfrm>
        <a:custGeom>
          <a:avLst/>
          <a:gdLst/>
          <a:ahLst/>
          <a:cxnLst/>
          <a:rect l="0" t="0" r="0" b="0"/>
          <a:pathLst>
            <a:path>
              <a:moveTo>
                <a:pt x="1508415" y="0"/>
              </a:moveTo>
              <a:lnTo>
                <a:pt x="1508415" y="489206"/>
              </a:lnTo>
              <a:lnTo>
                <a:pt x="0" y="489206"/>
              </a:lnTo>
              <a:lnTo>
                <a:pt x="0" y="7178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92A7F-376F-438B-B05D-2E731DD554E1}">
      <dsp:nvSpPr>
        <dsp:cNvPr id="0" name=""/>
        <dsp:cNvSpPr/>
      </dsp:nvSpPr>
      <dsp:spPr>
        <a:xfrm>
          <a:off x="2819314" y="1569537"/>
          <a:ext cx="2262623" cy="717868"/>
        </a:xfrm>
        <a:custGeom>
          <a:avLst/>
          <a:gdLst/>
          <a:ahLst/>
          <a:cxnLst/>
          <a:rect l="0" t="0" r="0" b="0"/>
          <a:pathLst>
            <a:path>
              <a:moveTo>
                <a:pt x="2262623" y="0"/>
              </a:moveTo>
              <a:lnTo>
                <a:pt x="2262623" y="489206"/>
              </a:lnTo>
              <a:lnTo>
                <a:pt x="0" y="489206"/>
              </a:lnTo>
              <a:lnTo>
                <a:pt x="0" y="717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8D4AE-7FBD-4AFB-9D0E-CB5173D5043E}">
      <dsp:nvSpPr>
        <dsp:cNvPr id="0" name=""/>
        <dsp:cNvSpPr/>
      </dsp:nvSpPr>
      <dsp:spPr>
        <a:xfrm>
          <a:off x="3847779" y="2156"/>
          <a:ext cx="2468317" cy="156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851FD-0078-40AC-9A58-FCBC33153593}">
      <dsp:nvSpPr>
        <dsp:cNvPr id="0" name=""/>
        <dsp:cNvSpPr/>
      </dsp:nvSpPr>
      <dsp:spPr>
        <a:xfrm>
          <a:off x="4122037" y="262700"/>
          <a:ext cx="2468317" cy="156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Рекомендации по использованию приемов и методов подачи материала детям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167944" y="308607"/>
        <a:ext cx="2376503" cy="1475567"/>
      </dsp:txXfrm>
    </dsp:sp>
    <dsp:sp modelId="{7D555DB6-2F45-4CA7-A199-607C0AC8671A}">
      <dsp:nvSpPr>
        <dsp:cNvPr id="0" name=""/>
        <dsp:cNvSpPr/>
      </dsp:nvSpPr>
      <dsp:spPr>
        <a:xfrm>
          <a:off x="1585155" y="2287406"/>
          <a:ext cx="2468317" cy="156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7B36E-6BAF-4C8A-B0B6-7A2EA77FB2EE}">
      <dsp:nvSpPr>
        <dsp:cNvPr id="0" name=""/>
        <dsp:cNvSpPr/>
      </dsp:nvSpPr>
      <dsp:spPr>
        <a:xfrm>
          <a:off x="1859413" y="2547950"/>
          <a:ext cx="2468317" cy="156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F0"/>
              </a:solidFill>
            </a:rPr>
            <a:t>Комментарии за кадром съемки</a:t>
          </a:r>
          <a:endParaRPr lang="ru-RU" sz="2000" b="1" kern="1200" dirty="0">
            <a:solidFill>
              <a:srgbClr val="00B0F0"/>
            </a:solidFill>
          </a:endParaRPr>
        </a:p>
      </dsp:txBody>
      <dsp:txXfrm>
        <a:off x="1905320" y="2593857"/>
        <a:ext cx="2376503" cy="1475567"/>
      </dsp:txXfrm>
    </dsp:sp>
    <dsp:sp modelId="{D39FFE6F-A350-4AC7-A90B-52CDA454951E}">
      <dsp:nvSpPr>
        <dsp:cNvPr id="0" name=""/>
        <dsp:cNvSpPr/>
      </dsp:nvSpPr>
      <dsp:spPr>
        <a:xfrm>
          <a:off x="76739" y="4572656"/>
          <a:ext cx="2468317" cy="202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203E5-0C68-4A0A-9BCB-5A152046D8E3}">
      <dsp:nvSpPr>
        <dsp:cNvPr id="0" name=""/>
        <dsp:cNvSpPr/>
      </dsp:nvSpPr>
      <dsp:spPr>
        <a:xfrm>
          <a:off x="350997" y="4833201"/>
          <a:ext cx="2468317" cy="2022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Показ рабочего места, помещения, профессиональных атрибутов, инструментов, одежды, показ профессиональных действий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410238" y="4892442"/>
        <a:ext cx="2349835" cy="1904160"/>
      </dsp:txXfrm>
    </dsp:sp>
    <dsp:sp modelId="{AC302B70-F1C6-48EA-B197-4E562F1F8E46}">
      <dsp:nvSpPr>
        <dsp:cNvPr id="0" name=""/>
        <dsp:cNvSpPr/>
      </dsp:nvSpPr>
      <dsp:spPr>
        <a:xfrm>
          <a:off x="3093571" y="4572656"/>
          <a:ext cx="2468317" cy="156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D2368-EB2F-4086-B053-578862797D51}">
      <dsp:nvSpPr>
        <dsp:cNvPr id="0" name=""/>
        <dsp:cNvSpPr/>
      </dsp:nvSpPr>
      <dsp:spPr>
        <a:xfrm>
          <a:off x="3367829" y="4833201"/>
          <a:ext cx="2468317" cy="156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Текст должен быть доступным для понимания детям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3413736" y="4879108"/>
        <a:ext cx="2376503" cy="1475567"/>
      </dsp:txXfrm>
    </dsp:sp>
    <dsp:sp modelId="{9F9F2168-6804-4C9F-9825-9FDE2D3DF483}">
      <dsp:nvSpPr>
        <dsp:cNvPr id="0" name=""/>
        <dsp:cNvSpPr/>
      </dsp:nvSpPr>
      <dsp:spPr>
        <a:xfrm>
          <a:off x="6110403" y="2287406"/>
          <a:ext cx="2468317" cy="156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5090A-9DE8-4577-B7F8-A4EC21AB2677}">
      <dsp:nvSpPr>
        <dsp:cNvPr id="0" name=""/>
        <dsp:cNvSpPr/>
      </dsp:nvSpPr>
      <dsp:spPr>
        <a:xfrm>
          <a:off x="6384661" y="2547950"/>
          <a:ext cx="2468317" cy="156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Ведущий сам озвучивает в кадре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6430568" y="2593857"/>
        <a:ext cx="2376503" cy="1475567"/>
      </dsp:txXfrm>
    </dsp:sp>
    <dsp:sp modelId="{570AE87E-860F-4A42-94F5-A77BCCEAA63E}">
      <dsp:nvSpPr>
        <dsp:cNvPr id="0" name=""/>
        <dsp:cNvSpPr/>
      </dsp:nvSpPr>
      <dsp:spPr>
        <a:xfrm>
          <a:off x="6110403" y="4572656"/>
          <a:ext cx="2468317" cy="1567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F2F69-E5BF-4105-A4EA-7BFEF939024C}">
      <dsp:nvSpPr>
        <dsp:cNvPr id="0" name=""/>
        <dsp:cNvSpPr/>
      </dsp:nvSpPr>
      <dsp:spPr>
        <a:xfrm>
          <a:off x="6384661" y="4833201"/>
          <a:ext cx="2468317" cy="156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Изложение текста четкое, неторопливое, эмоциональное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6430568" y="4879108"/>
        <a:ext cx="2376503" cy="1475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6D9D8-E2AA-4CC6-8F45-66FCAF4B2B42}">
      <dsp:nvSpPr>
        <dsp:cNvPr id="0" name=""/>
        <dsp:cNvSpPr/>
      </dsp:nvSpPr>
      <dsp:spPr>
        <a:xfrm>
          <a:off x="0" y="0"/>
          <a:ext cx="8572560" cy="190739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sng" kern="1200" dirty="0" smtClean="0">
              <a:solidFill>
                <a:srgbClr val="FFFF00"/>
              </a:solidFill>
            </a:rPr>
            <a:t>Направление взаимодействия: </a:t>
          </a:r>
          <a:r>
            <a:rPr lang="ru-RU" sz="3600" b="1" kern="1200" dirty="0" smtClean="0">
              <a:solidFill>
                <a:schemeClr val="accent4">
                  <a:lumMod val="50000"/>
                </a:schemeClr>
              </a:solidFill>
            </a:rPr>
            <a:t>совместная деятельность детей и родителей</a:t>
          </a:r>
          <a:endParaRPr lang="ru-RU" sz="3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0"/>
        <a:ext cx="8572560" cy="1907394"/>
      </dsp:txXfrm>
    </dsp:sp>
    <dsp:sp modelId="{8D600D3A-5264-473C-A673-0C1C990FD40F}">
      <dsp:nvSpPr>
        <dsp:cNvPr id="0" name=""/>
        <dsp:cNvSpPr/>
      </dsp:nvSpPr>
      <dsp:spPr>
        <a:xfrm>
          <a:off x="4185" y="1907394"/>
          <a:ext cx="2854729" cy="4005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0000"/>
              </a:solidFill>
            </a:rPr>
            <a:t>Цели</a:t>
          </a:r>
          <a:r>
            <a:rPr lang="ru-RU" sz="2400" b="1" kern="1200" dirty="0" smtClean="0">
              <a:solidFill>
                <a:srgbClr val="FFFF00"/>
              </a:solidFill>
            </a:rPr>
            <a:t>: </a:t>
          </a: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вовлечение родителей в образовательный процесс по ознакомлению детей с профессиями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185" y="1907394"/>
        <a:ext cx="2854729" cy="4005528"/>
      </dsp:txXfrm>
    </dsp:sp>
    <dsp:sp modelId="{4CCC8676-000B-4F55-A542-32DC672D34E0}">
      <dsp:nvSpPr>
        <dsp:cNvPr id="0" name=""/>
        <dsp:cNvSpPr/>
      </dsp:nvSpPr>
      <dsp:spPr>
        <a:xfrm>
          <a:off x="2858915" y="1907394"/>
          <a:ext cx="2854729" cy="4005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Установление эмоционального контакта между педагогами, родителями, детьми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58915" y="1907394"/>
        <a:ext cx="2854729" cy="4005528"/>
      </dsp:txXfrm>
    </dsp:sp>
    <dsp:sp modelId="{5BD7525D-8E5B-44E5-9685-040A84EA1E30}">
      <dsp:nvSpPr>
        <dsp:cNvPr id="0" name=""/>
        <dsp:cNvSpPr/>
      </dsp:nvSpPr>
      <dsp:spPr>
        <a:xfrm>
          <a:off x="5713644" y="1907394"/>
          <a:ext cx="2854729" cy="4005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Укрепление внутрисемейных и межпоколенных связей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13644" y="1907394"/>
        <a:ext cx="2854729" cy="4005528"/>
      </dsp:txXfrm>
    </dsp:sp>
    <dsp:sp modelId="{64E9759B-3593-44EE-8B0A-EBF62764192D}">
      <dsp:nvSpPr>
        <dsp:cNvPr id="0" name=""/>
        <dsp:cNvSpPr/>
      </dsp:nvSpPr>
      <dsp:spPr>
        <a:xfrm>
          <a:off x="0" y="5912923"/>
          <a:ext cx="8572560" cy="4450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B34C4-1B77-4483-9D14-83D85CBFF4FA}">
      <dsp:nvSpPr>
        <dsp:cNvPr id="0" name=""/>
        <dsp:cNvSpPr/>
      </dsp:nvSpPr>
      <dsp:spPr>
        <a:xfrm rot="16200000">
          <a:off x="571504" y="-571504"/>
          <a:ext cx="3214710" cy="4357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Конкурсы совместного творчества: фотоконкурсы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«Я готовлю вместе с мамой», «Профессии моего папы»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1" y="1"/>
        <a:ext cx="4357718" cy="2411032"/>
      </dsp:txXfrm>
    </dsp:sp>
    <dsp:sp modelId="{35D4130E-3AD4-4112-B4FC-D66F37CBD732}">
      <dsp:nvSpPr>
        <dsp:cNvPr id="0" name=""/>
        <dsp:cNvSpPr/>
      </dsp:nvSpPr>
      <dsp:spPr>
        <a:xfrm>
          <a:off x="4357718" y="0"/>
          <a:ext cx="4357718" cy="321471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Познавательные викторины с детьми и родителями по теме; проектная деятельность (реализация проекта «Наши профессии»)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57718" y="0"/>
        <a:ext cx="4357718" cy="2411032"/>
      </dsp:txXfrm>
    </dsp:sp>
    <dsp:sp modelId="{F27EA9CA-F549-444B-B787-1D1FD6CCA058}">
      <dsp:nvSpPr>
        <dsp:cNvPr id="0" name=""/>
        <dsp:cNvSpPr/>
      </dsp:nvSpPr>
      <dsp:spPr>
        <a:xfrm rot="10800000">
          <a:off x="0" y="3214710"/>
          <a:ext cx="4357718" cy="321471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Мастер-классы родителей с детьми «Гость группы»: сложи салфетку, сервировка, карвинг, роспись пряника, украшение кафе к празднику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0" y="4018387"/>
        <a:ext cx="4357718" cy="2411032"/>
      </dsp:txXfrm>
    </dsp:sp>
    <dsp:sp modelId="{7A5DB8ED-8F2B-4A3E-BC19-280D9B2D5F37}">
      <dsp:nvSpPr>
        <dsp:cNvPr id="0" name=""/>
        <dsp:cNvSpPr/>
      </dsp:nvSpPr>
      <dsp:spPr>
        <a:xfrm rot="5400000">
          <a:off x="4929222" y="2643206"/>
          <a:ext cx="3214710" cy="4357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Выставки в мини-музеях групп; занятия-экскурсии в музее с участием семьи; семейные праздники по темам, связанным с профессиями; совместные посещения  кафе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4357717" y="4018387"/>
        <a:ext cx="4357718" cy="2411032"/>
      </dsp:txXfrm>
    </dsp:sp>
    <dsp:sp modelId="{A1497EE1-F702-4068-8CC7-2AA63ADAD516}">
      <dsp:nvSpPr>
        <dsp:cNvPr id="0" name=""/>
        <dsp:cNvSpPr/>
      </dsp:nvSpPr>
      <dsp:spPr>
        <a:xfrm>
          <a:off x="2857521" y="2214581"/>
          <a:ext cx="3000393" cy="200025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FF00"/>
              </a:solidFill>
            </a:rPr>
            <a:t>Формы взаимодействия</a:t>
          </a:r>
          <a:endParaRPr lang="ru-RU" sz="2400" b="1" u="sng" kern="1200" dirty="0">
            <a:solidFill>
              <a:srgbClr val="FFFF00"/>
            </a:solidFill>
          </a:endParaRPr>
        </a:p>
      </dsp:txBody>
      <dsp:txXfrm>
        <a:off x="2955165" y="2312225"/>
        <a:ext cx="2805105" cy="18049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8178B-555E-4825-B510-6BCB434CE60A}">
      <dsp:nvSpPr>
        <dsp:cNvPr id="0" name=""/>
        <dsp:cNvSpPr/>
      </dsp:nvSpPr>
      <dsp:spPr>
        <a:xfrm>
          <a:off x="0" y="225035"/>
          <a:ext cx="8643998" cy="135731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FF00"/>
              </a:solidFill>
            </a:rPr>
            <a:t>Форма взаимодействия: </a:t>
          </a: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</a:rPr>
            <a:t>Мастер-классы для детей с участием родителей «Гость группы»</a:t>
          </a:r>
          <a:endParaRPr lang="ru-RU" sz="2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225035"/>
        <a:ext cx="8643998" cy="1357314"/>
      </dsp:txXfrm>
    </dsp:sp>
    <dsp:sp modelId="{194AC9F0-2814-43A9-BA4C-CA8D7FC5FF39}">
      <dsp:nvSpPr>
        <dsp:cNvPr id="0" name=""/>
        <dsp:cNvSpPr/>
      </dsp:nvSpPr>
      <dsp:spPr>
        <a:xfrm>
          <a:off x="4220" y="1582360"/>
          <a:ext cx="2878518" cy="4622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FF0000"/>
              </a:solidFill>
            </a:rPr>
            <a:t>Преимущества данной формы</a:t>
          </a: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Ребенок видит своих родных (свою маму, папу и др.) в новой роли («мама-педагог», «папа-педагог», и др.); видит образец, наглядный пример социальной активности; испытывает гордость, что именно его близкий человек ведет «занятие», его слушают другие дети. Повышается самооценка ребенка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220" y="1582360"/>
        <a:ext cx="2878518" cy="4622024"/>
      </dsp:txXfrm>
    </dsp:sp>
    <dsp:sp modelId="{8BCBFB95-FD4A-4F5E-8007-383BC3623A94}">
      <dsp:nvSpPr>
        <dsp:cNvPr id="0" name=""/>
        <dsp:cNvSpPr/>
      </dsp:nvSpPr>
      <dsp:spPr>
        <a:xfrm>
          <a:off x="2882739" y="1582360"/>
          <a:ext cx="2878518" cy="4622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Родители, понимают, как иногда нелегко справится с коллективом детей, удержать их внимание, как важна подготовка к занятию. Это сближает родителей с педагогами, повышает уважение к труду педагога. Родители лучше узнают своего ребенка, поскольку видят его в новой, нетрадиционной для ролевой модели «мама-ребенок» обстановке. Воспитатель может чему-то поучиться у родителей, посмотреть на ситуацию по-новому</a:t>
          </a:r>
          <a:endParaRPr lang="ru-RU" sz="17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82739" y="1582360"/>
        <a:ext cx="2878518" cy="4622024"/>
      </dsp:txXfrm>
    </dsp:sp>
    <dsp:sp modelId="{63EF2FFA-6360-42A4-AD8E-6BBB07CF9868}">
      <dsp:nvSpPr>
        <dsp:cNvPr id="0" name=""/>
        <dsp:cNvSpPr/>
      </dsp:nvSpPr>
      <dsp:spPr>
        <a:xfrm>
          <a:off x="5761258" y="1582360"/>
          <a:ext cx="2878518" cy="4622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Новый человек вызывает интерес, активизируются внимание и память ребенка-многое из сказанного или показанного этим человеком запоминается.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61258" y="1582360"/>
        <a:ext cx="2878518" cy="4622024"/>
      </dsp:txXfrm>
    </dsp:sp>
    <dsp:sp modelId="{1459E9D9-4E7B-4CAA-A1EC-BEDF791EDA68}">
      <dsp:nvSpPr>
        <dsp:cNvPr id="0" name=""/>
        <dsp:cNvSpPr/>
      </dsp:nvSpPr>
      <dsp:spPr>
        <a:xfrm flipV="1">
          <a:off x="0" y="6120808"/>
          <a:ext cx="8643998" cy="457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F69F-D9FC-4977-9332-B8FB6015AF53}">
      <dsp:nvSpPr>
        <dsp:cNvPr id="0" name=""/>
        <dsp:cNvSpPr/>
      </dsp:nvSpPr>
      <dsp:spPr>
        <a:xfrm>
          <a:off x="515696" y="837"/>
          <a:ext cx="2212903" cy="22129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783" tIns="30480" rIns="121783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FF00"/>
              </a:solidFill>
            </a:rPr>
            <a:t>Мастер-</a:t>
          </a:r>
          <a:endParaRPr lang="ru-RU" sz="2400" b="1" u="sng" kern="1200" dirty="0">
            <a:solidFill>
              <a:srgbClr val="FFFF00"/>
            </a:solidFill>
          </a:endParaRPr>
        </a:p>
      </dsp:txBody>
      <dsp:txXfrm>
        <a:off x="839768" y="324909"/>
        <a:ext cx="1564759" cy="1564759"/>
      </dsp:txXfrm>
    </dsp:sp>
    <dsp:sp modelId="{A4A39917-F011-4D4A-A809-53C43CE3726B}">
      <dsp:nvSpPr>
        <dsp:cNvPr id="0" name=""/>
        <dsp:cNvSpPr/>
      </dsp:nvSpPr>
      <dsp:spPr>
        <a:xfrm>
          <a:off x="2286019" y="837"/>
          <a:ext cx="2212903" cy="22129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783" tIns="30480" rIns="121783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FF00"/>
              </a:solidFill>
            </a:rPr>
            <a:t>классы</a:t>
          </a:r>
          <a:endParaRPr lang="ru-RU" sz="2400" b="1" u="sng" kern="1200" dirty="0">
            <a:solidFill>
              <a:srgbClr val="FFFF00"/>
            </a:solidFill>
          </a:endParaRPr>
        </a:p>
      </dsp:txBody>
      <dsp:txXfrm>
        <a:off x="2610091" y="324909"/>
        <a:ext cx="1564759" cy="1564759"/>
      </dsp:txXfrm>
    </dsp:sp>
    <dsp:sp modelId="{D192F4EA-8134-42C2-B2B6-B224B4060C10}">
      <dsp:nvSpPr>
        <dsp:cNvPr id="0" name=""/>
        <dsp:cNvSpPr/>
      </dsp:nvSpPr>
      <dsp:spPr>
        <a:xfrm>
          <a:off x="4056342" y="837"/>
          <a:ext cx="2373073" cy="22129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783" tIns="30480" rIns="121783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FF00"/>
              </a:solidFill>
            </a:rPr>
            <a:t>родителей</a:t>
          </a:r>
          <a:endParaRPr lang="ru-RU" sz="2400" b="1" u="sng" kern="1200" dirty="0">
            <a:solidFill>
              <a:srgbClr val="FFFF00"/>
            </a:solidFill>
          </a:endParaRPr>
        </a:p>
      </dsp:txBody>
      <dsp:txXfrm>
        <a:off x="4403870" y="324909"/>
        <a:ext cx="1678017" cy="1564759"/>
      </dsp:txXfrm>
    </dsp:sp>
    <dsp:sp modelId="{5AB2FD42-E315-4373-97EB-B96076537FDF}">
      <dsp:nvSpPr>
        <dsp:cNvPr id="0" name=""/>
        <dsp:cNvSpPr/>
      </dsp:nvSpPr>
      <dsp:spPr>
        <a:xfrm>
          <a:off x="5986835" y="837"/>
          <a:ext cx="2212903" cy="22129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783" tIns="30480" rIns="121783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FF00"/>
              </a:solidFill>
            </a:rPr>
            <a:t>с детьми</a:t>
          </a:r>
          <a:endParaRPr lang="ru-RU" sz="2400" b="1" u="sng" kern="1200" dirty="0">
            <a:solidFill>
              <a:srgbClr val="FFFF00"/>
            </a:solidFill>
          </a:endParaRPr>
        </a:p>
      </dsp:txBody>
      <dsp:txXfrm>
        <a:off x="6310907" y="324909"/>
        <a:ext cx="1564759" cy="15647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BD80E-FF9C-452A-8B13-0D3CE6EF8C7B}">
      <dsp:nvSpPr>
        <dsp:cNvPr id="0" name=""/>
        <dsp:cNvSpPr/>
      </dsp:nvSpPr>
      <dsp:spPr>
        <a:xfrm rot="21300000">
          <a:off x="26306" y="2655440"/>
          <a:ext cx="8519946" cy="97566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E5EA3-1032-4FBD-AE77-9618A958EB9F}">
      <dsp:nvSpPr>
        <dsp:cNvPr id="0" name=""/>
        <dsp:cNvSpPr/>
      </dsp:nvSpPr>
      <dsp:spPr>
        <a:xfrm>
          <a:off x="1028707" y="314327"/>
          <a:ext cx="2571768" cy="251461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96A3-B955-4DA1-83A6-D82CBE55EE18}">
      <dsp:nvSpPr>
        <dsp:cNvPr id="0" name=""/>
        <dsp:cNvSpPr/>
      </dsp:nvSpPr>
      <dsp:spPr>
        <a:xfrm>
          <a:off x="3614767" y="0"/>
          <a:ext cx="4600598" cy="264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sng" kern="1200" dirty="0" smtClean="0">
              <a:solidFill>
                <a:srgbClr val="FFFF00"/>
              </a:solidFill>
            </a:rPr>
            <a:t>Направление взаимодействия: </a:t>
          </a:r>
          <a:r>
            <a:rPr lang="ru-RU" sz="4000" b="1" kern="1200" dirty="0" smtClean="0">
              <a:solidFill>
                <a:schemeClr val="accent4">
                  <a:lumMod val="50000"/>
                </a:schemeClr>
              </a:solidFill>
            </a:rPr>
            <a:t>Информирование родителей</a:t>
          </a:r>
          <a:endParaRPr lang="ru-RU" sz="4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614767" y="0"/>
        <a:ext cx="4600598" cy="2640348"/>
      </dsp:txXfrm>
    </dsp:sp>
    <dsp:sp modelId="{69C4AAF2-6AE6-4D52-97E0-AB5146AC3A87}">
      <dsp:nvSpPr>
        <dsp:cNvPr id="0" name=""/>
        <dsp:cNvSpPr/>
      </dsp:nvSpPr>
      <dsp:spPr>
        <a:xfrm>
          <a:off x="4972084" y="3457599"/>
          <a:ext cx="2571768" cy="251461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CA557-704D-443A-9943-D38C405C29B0}">
      <dsp:nvSpPr>
        <dsp:cNvPr id="0" name=""/>
        <dsp:cNvSpPr/>
      </dsp:nvSpPr>
      <dsp:spPr>
        <a:xfrm>
          <a:off x="214314" y="3646195"/>
          <a:ext cx="4886359" cy="264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0000"/>
              </a:solidFill>
            </a:rPr>
            <a:t>Цели деятельности: </a:t>
          </a: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Ознакомление родителей с работой дошкольного учреждения по формированию предпосылок профессионального самоопределения у детей, о достижениях детей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14314" y="3646195"/>
        <a:ext cx="4886359" cy="26403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2A09C-36F9-4D82-8001-BF253C0ABB20}">
      <dsp:nvSpPr>
        <dsp:cNvPr id="0" name=""/>
        <dsp:cNvSpPr/>
      </dsp:nvSpPr>
      <dsp:spPr>
        <a:xfrm>
          <a:off x="975" y="1025"/>
          <a:ext cx="8499171" cy="201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FF00"/>
              </a:solidFill>
            </a:rPr>
            <a:t>Формы взаимодействия</a:t>
          </a: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Сайт МДОУ; информационные стенды в родительских уголках; информационный вестник МДОУ «Калейдоскоп событий»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0078" y="60128"/>
        <a:ext cx="8380965" cy="1899708"/>
      </dsp:txXfrm>
    </dsp:sp>
    <dsp:sp modelId="{184BD583-8A10-4FFD-83A2-248CA513D181}">
      <dsp:nvSpPr>
        <dsp:cNvPr id="0" name=""/>
        <dsp:cNvSpPr/>
      </dsp:nvSpPr>
      <dsp:spPr>
        <a:xfrm>
          <a:off x="975" y="2170033"/>
          <a:ext cx="5551921" cy="201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Музейный вестник в МДОУ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0078" y="2229136"/>
        <a:ext cx="5433715" cy="1899708"/>
      </dsp:txXfrm>
    </dsp:sp>
    <dsp:sp modelId="{62A068CB-57C7-4D6A-B2F3-58C171E90D17}">
      <dsp:nvSpPr>
        <dsp:cNvPr id="0" name=""/>
        <dsp:cNvSpPr/>
      </dsp:nvSpPr>
      <dsp:spPr>
        <a:xfrm>
          <a:off x="975" y="4339042"/>
          <a:ext cx="2718864" cy="201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Открытые занятия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0078" y="4398145"/>
        <a:ext cx="2600658" cy="1899708"/>
      </dsp:txXfrm>
    </dsp:sp>
    <dsp:sp modelId="{18AE6618-2765-4644-8E09-7E3A192CB62E}">
      <dsp:nvSpPr>
        <dsp:cNvPr id="0" name=""/>
        <dsp:cNvSpPr/>
      </dsp:nvSpPr>
      <dsp:spPr>
        <a:xfrm>
          <a:off x="2834032" y="4339042"/>
          <a:ext cx="2718864" cy="201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Дни открытых дверей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93135" y="4398145"/>
        <a:ext cx="2600658" cy="1899708"/>
      </dsp:txXfrm>
    </dsp:sp>
    <dsp:sp modelId="{FF24D1E4-4E29-4ED2-AD1F-9263A86CAEB1}">
      <dsp:nvSpPr>
        <dsp:cNvPr id="0" name=""/>
        <dsp:cNvSpPr/>
      </dsp:nvSpPr>
      <dsp:spPr>
        <a:xfrm>
          <a:off x="5781281" y="2170033"/>
          <a:ext cx="2718864" cy="201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Памятки, буклеты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840384" y="2229136"/>
        <a:ext cx="2600658" cy="1899708"/>
      </dsp:txXfrm>
    </dsp:sp>
    <dsp:sp modelId="{64CC29C6-FF50-4E35-8096-EA02705C5C65}">
      <dsp:nvSpPr>
        <dsp:cNvPr id="0" name=""/>
        <dsp:cNvSpPr/>
      </dsp:nvSpPr>
      <dsp:spPr>
        <a:xfrm>
          <a:off x="5781281" y="4339042"/>
          <a:ext cx="2718864" cy="201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Индивидуальные беседы и консультации с педагогом-психологом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840384" y="4398145"/>
        <a:ext cx="2600658" cy="18997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EF64E-2318-448F-AFE4-911F9EF70B7F}">
      <dsp:nvSpPr>
        <dsp:cNvPr id="0" name=""/>
        <dsp:cNvSpPr/>
      </dsp:nvSpPr>
      <dsp:spPr>
        <a:xfrm>
          <a:off x="158824" y="1893332"/>
          <a:ext cx="1607073" cy="160707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F0D4E-658A-40CE-9D43-DCDF29C94FA5}">
      <dsp:nvSpPr>
        <dsp:cNvPr id="0" name=""/>
        <dsp:cNvSpPr/>
      </dsp:nvSpPr>
      <dsp:spPr>
        <a:xfrm>
          <a:off x="2794" y="2857576"/>
          <a:ext cx="2442365" cy="1607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FFFF00"/>
              </a:solidFill>
            </a:rPr>
            <a:t>Направление взаимодействия: </a:t>
          </a: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</a:rPr>
            <a:t>Педагогический  мониторинг</a:t>
          </a:r>
          <a:endParaRPr lang="ru-RU" sz="2000" b="1" kern="1200" dirty="0">
            <a:solidFill>
              <a:schemeClr val="accent4">
                <a:lumMod val="50000"/>
              </a:schemeClr>
            </a:solidFill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49864" y="2904646"/>
        <a:ext cx="2348225" cy="1512933"/>
      </dsp:txXfrm>
    </dsp:sp>
    <dsp:sp modelId="{5BEC2435-7299-400E-B91E-FDE718B955BA}">
      <dsp:nvSpPr>
        <dsp:cNvPr id="0" name=""/>
        <dsp:cNvSpPr/>
      </dsp:nvSpPr>
      <dsp:spPr>
        <a:xfrm rot="21275434">
          <a:off x="2281166" y="2354347"/>
          <a:ext cx="518734" cy="386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281424" y="2437039"/>
        <a:ext cx="402887" cy="231695"/>
      </dsp:txXfrm>
    </dsp:sp>
    <dsp:sp modelId="{EF879E8C-0A1C-4EA3-9565-48F2B144CBCF}">
      <dsp:nvSpPr>
        <dsp:cNvPr id="0" name=""/>
        <dsp:cNvSpPr/>
      </dsp:nvSpPr>
      <dsp:spPr>
        <a:xfrm>
          <a:off x="3241396" y="1601431"/>
          <a:ext cx="1607073" cy="160707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6DF50-076D-4DB2-8F27-87AEF2E29255}">
      <dsp:nvSpPr>
        <dsp:cNvPr id="0" name=""/>
        <dsp:cNvSpPr/>
      </dsp:nvSpPr>
      <dsp:spPr>
        <a:xfrm>
          <a:off x="3067994" y="1981874"/>
          <a:ext cx="2477110" cy="2774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FF0000"/>
              </a:solidFill>
            </a:rPr>
            <a:t>Цели деятельности: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Выявление возможностей родителей в оказании помощи педагогам в работе по формированию у детей предпосылок профессионального самоопределения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</dsp:txBody>
      <dsp:txXfrm>
        <a:off x="3140546" y="2054426"/>
        <a:ext cx="2332006" cy="2629572"/>
      </dsp:txXfrm>
    </dsp:sp>
    <dsp:sp modelId="{2934CCE8-7929-472E-A046-242755D150B3}">
      <dsp:nvSpPr>
        <dsp:cNvPr id="0" name=""/>
        <dsp:cNvSpPr/>
      </dsp:nvSpPr>
      <dsp:spPr>
        <a:xfrm rot="21514017">
          <a:off x="5332720" y="2173613"/>
          <a:ext cx="484478" cy="386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332738" y="2252293"/>
        <a:ext cx="368631" cy="231695"/>
      </dsp:txXfrm>
    </dsp:sp>
    <dsp:sp modelId="{0ED465D4-687F-420C-AD42-06E1178D9BF7}">
      <dsp:nvSpPr>
        <dsp:cNvPr id="0" name=""/>
        <dsp:cNvSpPr/>
      </dsp:nvSpPr>
      <dsp:spPr>
        <a:xfrm>
          <a:off x="6232261" y="1526610"/>
          <a:ext cx="1607073" cy="160707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219B7-817C-4F97-99A9-C618E684B963}">
      <dsp:nvSpPr>
        <dsp:cNvPr id="0" name=""/>
        <dsp:cNvSpPr/>
      </dsp:nvSpPr>
      <dsp:spPr>
        <a:xfrm>
          <a:off x="6167939" y="1757410"/>
          <a:ext cx="2258950" cy="307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Сбор запросов родителей на проведение педагогом-психологом диагностики детей по определению их  склонности к определенной сфере деятельности</a:t>
          </a:r>
          <a:endParaRPr lang="ru-RU" sz="1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800" kern="1200" dirty="0"/>
        </a:p>
      </dsp:txBody>
      <dsp:txXfrm>
        <a:off x="6234101" y="1823572"/>
        <a:ext cx="2126626" cy="294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6FAD3-ECAC-4192-9190-2DF5880D5E9E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C55D5-28A0-44F2-84F6-76B6D6DB1B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658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BEF6-2BED-43AA-B496-A4BBAD1CAFF1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A885-48DA-41B2-BFB1-333F23BBB2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BEF6-2BED-43AA-B496-A4BBAD1CA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A885-48DA-41B2-BFB1-333F23BBB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BEF6-2BED-43AA-B496-A4BBAD1CA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A885-48DA-41B2-BFB1-333F23BBB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microsoft.com/office/2007/relationships/diagramDrawing" Target="../diagrams/drawing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3.jpeg"/><Relationship Id="rId12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0.jpeg"/><Relationship Id="rId12" Type="http://schemas.microsoft.com/office/2007/relationships/diagramDrawing" Target="../diagrams/drawing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6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microsoft.com/office/2007/relationships/diagramDrawing" Target="../diagrams/drawing15.xml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22.xml"/><Relationship Id="rId10" Type="http://schemas.microsoft.com/office/2007/relationships/diagramDrawing" Target="../diagrams/drawing22.xml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Data" Target="../diagrams/data23.xml"/><Relationship Id="rId7" Type="http://schemas.openxmlformats.org/officeDocument/2006/relationships/diagramData" Target="../diagrams/data2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10" Type="http://schemas.openxmlformats.org/officeDocument/2006/relationships/diagramColors" Target="../diagrams/colors24.xml"/><Relationship Id="rId4" Type="http://schemas.openxmlformats.org/officeDocument/2006/relationships/diagramLayout" Target="../diagrams/layout23.xml"/><Relationship Id="rId9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Data" Target="../diagrams/data25.xml"/><Relationship Id="rId7" Type="http://schemas.openxmlformats.org/officeDocument/2006/relationships/diagramData" Target="../diagrams/data2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10" Type="http://schemas.openxmlformats.org/officeDocument/2006/relationships/diagramColors" Target="../diagrams/colors26.xml"/><Relationship Id="rId4" Type="http://schemas.openxmlformats.org/officeDocument/2006/relationships/diagramLayout" Target="../diagrams/layout25.xml"/><Relationship Id="rId9" Type="http://schemas.openxmlformats.org/officeDocument/2006/relationships/diagramQuickStyle" Target="../diagrams/quickStyl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«Детский сад № 237»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6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Модель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формирования предпосылок профессионального самоопределения у детей на этапе дошкольного детства 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2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Возрастной этап 5-6 лет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Подводить родителей к необходимости внимательно выслушивать и отвечать на детские вопросы о труде людей разных профессий, поддерживать проявленный ребенком интерес и способствовать осознанию им собственных желаний и предпочтений;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представления у родителей о расширении диапазона обязанностей ребенка в элементарной трудовой деятельности по самообслуживанию, хозяйственно-бытовому,  труду в природе в объеме возрастных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привлекать родителей к пополнению центров РППС в целях обогащения содержание сюжетных игр детей профессиональной направленности;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937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5786446" y="4071942"/>
            <a:ext cx="2357454" cy="1557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714612" y="3286124"/>
            <a:ext cx="2428892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00034" y="2214554"/>
            <a:ext cx="178595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2910" y="0"/>
            <a:ext cx="8215370" cy="18573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829576" cy="989034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Направления и возможные формы взаимодействия с семьями воспитанников в аспекте ознакомления дошкольников с миром профессий и формирования предпосылок профессионального самоопределения</a:t>
            </a:r>
            <a:endParaRPr lang="ru-RU" sz="16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5257808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>
                <a:latin typeface="Book Antiqua" pitchFamily="18" charset="0"/>
              </a:rPr>
              <a:t> </a:t>
            </a:r>
            <a:r>
              <a:rPr lang="ru-RU" sz="1600" b="1" dirty="0" smtClean="0"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FFFF00"/>
                </a:solidFill>
              </a:rPr>
              <a:t>Направления</a:t>
            </a:r>
            <a:r>
              <a:rPr lang="ru-RU" sz="16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</a:p>
          <a:p>
            <a:pPr>
              <a:buNone/>
            </a:pPr>
            <a:r>
              <a:rPr lang="ru-RU" sz="16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  <a:latin typeface="Book Antiqua" pitchFamily="18" charset="0"/>
              </a:rPr>
              <a:t>взаимодействия                             </a:t>
            </a:r>
          </a:p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                                          </a:t>
            </a:r>
          </a:p>
          <a:p>
            <a:pPr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</a:t>
            </a:r>
            <a:r>
              <a:rPr lang="ru-RU" sz="1600" b="1" dirty="0" smtClean="0">
                <a:solidFill>
                  <a:srgbClr val="FF0000"/>
                </a:solidFill>
              </a:rPr>
              <a:t>Цели деятельности по                         		                  направлениям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799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14942" y="3143247"/>
            <a:ext cx="3471858" cy="298291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sz="1600" dirty="0" smtClean="0"/>
              <a:t>                </a:t>
            </a:r>
            <a:r>
              <a:rPr lang="ru-RU" sz="1600" b="1" dirty="0" smtClean="0">
                <a:solidFill>
                  <a:srgbClr val="FFFF00"/>
                </a:solidFill>
              </a:rPr>
              <a:t>Возможные формы</a:t>
            </a:r>
          </a:p>
          <a:p>
            <a:pPr>
              <a:buNone/>
            </a:pP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                 взаимодействия</a:t>
            </a:r>
          </a:p>
          <a:p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6929454" y="2214554"/>
            <a:ext cx="714380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3857620" y="2143116"/>
            <a:ext cx="642942" cy="857256"/>
          </a:xfrm>
          <a:prstGeom prst="downArrow">
            <a:avLst>
              <a:gd name="adj1" fmla="val 43814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42910" y="1500174"/>
            <a:ext cx="500066" cy="7143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57158" y="285728"/>
          <a:ext cx="842968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5796" y="2500306"/>
            <a:ext cx="8258204" cy="1785950"/>
          </a:xfrm>
        </p:spPr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8662" y="0"/>
          <a:ext cx="733428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85728"/>
          <a:ext cx="857256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IMG_20171027_1049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214554"/>
            <a:ext cx="2428892" cy="2071702"/>
          </a:xfrm>
          <a:prstGeom prst="flowChartPunchedTape">
            <a:avLst/>
          </a:prstGeom>
          <a:ln>
            <a:solidFill>
              <a:srgbClr val="FFFF00"/>
            </a:solidFill>
          </a:ln>
          <a:effectLst>
            <a:glow rad="228600">
              <a:srgbClr val="C00000">
                <a:alpha val="40000"/>
              </a:srgbClr>
            </a:glow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4" name="Рисунок 3" descr="IMG_20171101_1024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2071678"/>
            <a:ext cx="2214578" cy="2571768"/>
          </a:xfrm>
          <a:prstGeom prst="flowChartPunchedTape">
            <a:avLst/>
          </a:prstGeom>
          <a:effectLst>
            <a:glow rad="228600">
              <a:srgbClr val="C00000">
                <a:alpha val="40000"/>
              </a:srgbClr>
            </a:glow>
            <a:softEdge rad="12700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214290"/>
          <a:ext cx="864399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14290"/>
          <a:ext cx="8715436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DSC042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571744"/>
            <a:ext cx="2857520" cy="2214578"/>
          </a:xfrm>
          <a:prstGeom prst="flowChartMagneticDisk">
            <a:avLst/>
          </a:prstGeom>
          <a:effectLst>
            <a:glow rad="228600">
              <a:srgbClr val="FF0000">
                <a:alpha val="40000"/>
              </a:srgbClr>
            </a:glow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Рисунок 5" descr="img_0805_w400_h3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2500306"/>
            <a:ext cx="2571768" cy="1962665"/>
          </a:xfrm>
          <a:prstGeom prst="rect">
            <a:avLst/>
          </a:prstGeom>
          <a:effectLst>
            <a:glow rad="139700">
              <a:srgbClr val="FF0000">
                <a:alpha val="40000"/>
              </a:srgbClr>
            </a:glow>
            <a:reflection blurRad="6350" stA="50000" endA="300" endPos="55000" dir="5400000" sy="-100000" algn="bl" rotWithShape="0"/>
            <a:softEdge rad="127000"/>
          </a:effectLst>
        </p:spPr>
      </p:pic>
      <p:pic>
        <p:nvPicPr>
          <p:cNvPr id="7" name="Рисунок 6" descr="pb180832_w400_h3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198" y="2571744"/>
            <a:ext cx="2857520" cy="2143140"/>
          </a:xfrm>
          <a:prstGeom prst="flowChartMagneticDrum">
            <a:avLst/>
          </a:prstGeom>
          <a:effectLst>
            <a:glow rad="139700">
              <a:srgbClr val="FF0000">
                <a:alpha val="40000"/>
              </a:srgbClr>
            </a:glow>
            <a:softEdge rad="127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Рисунок 7" descr="_dsc0134_w400_h22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224" y="4929189"/>
            <a:ext cx="3143272" cy="1714521"/>
          </a:xfrm>
          <a:prstGeom prst="flowChartMagneticDisk">
            <a:avLst/>
          </a:prstGeom>
          <a:effectLst>
            <a:glow rad="101600">
              <a:srgbClr val="FF0000">
                <a:alpha val="40000"/>
              </a:srgbClr>
            </a:glow>
            <a:softEdge rad="127000"/>
          </a:effectLst>
        </p:spPr>
      </p:pic>
      <p:pic>
        <p:nvPicPr>
          <p:cNvPr id="9" name="Рисунок 8" descr="dsc00300_w360_h36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438" y="4929198"/>
            <a:ext cx="3071834" cy="1719261"/>
          </a:xfrm>
          <a:prstGeom prst="flowChartMagneticDisk">
            <a:avLst/>
          </a:prstGeom>
          <a:effectLst>
            <a:glow rad="101600">
              <a:srgbClr val="FF0000">
                <a:alpha val="40000"/>
              </a:srgb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14290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14290"/>
          <a:ext cx="850112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Федеральный закон  «Об образовании в Российской Федерации» от 29 декабря 2012 г. №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273-ФЗ;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Федеральный Государственный Образовательный Стандарт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ДО;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«Концепция сопровождения профессионального самоопределения обучающихся в условиях непрерывности образования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47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14290"/>
          <a:ext cx="842968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14290"/>
          <a:ext cx="857256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артист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14291"/>
            <a:ext cx="3286148" cy="207170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4" name="Picture 2" descr="J:\консультации\20180215_1724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571744"/>
            <a:ext cx="2928958" cy="20716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perspectiveRelaxedModerately"/>
            <a:lightRig rig="threePt" dir="t"/>
          </a:scene3d>
        </p:spPr>
      </p:pic>
      <p:pic>
        <p:nvPicPr>
          <p:cNvPr id="5" name="Рисунок 4" descr="актеры сказки репка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786322"/>
            <a:ext cx="3071834" cy="18583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357166"/>
          <a:ext cx="828680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IMG_92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14290"/>
            <a:ext cx="3071834" cy="2047868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4" name="Рисунок 3" descr="20180111_1606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14290"/>
            <a:ext cx="2357454" cy="1643074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  <a:reflection blurRad="6350" stA="50000" endA="300" endPos="55500" dist="101600" dir="5400000" sy="-100000" algn="bl" rotWithShape="0"/>
            <a:softEdge rad="127000"/>
          </a:effectLst>
        </p:spPr>
      </p:pic>
      <p:pic>
        <p:nvPicPr>
          <p:cNvPr id="5" name="Рисунок 4" descr="20180111_1609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214290"/>
            <a:ext cx="2786082" cy="2000264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  <a:softEdge rad="127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6" name="Рисунок 5" descr="врач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4857760"/>
            <a:ext cx="2286016" cy="1714512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127000"/>
          </a:effectLst>
        </p:spPr>
      </p:pic>
      <p:pic>
        <p:nvPicPr>
          <p:cNvPr id="7" name="Рисунок 6" descr="-1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4643422"/>
            <a:ext cx="2643174" cy="2000288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  <a:softEdge rad="127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Рисунок 7" descr="актеры мы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714884"/>
            <a:ext cx="2643206" cy="1857364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МЫ СТРОИТЕЛ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071678"/>
            <a:ext cx="3000396" cy="2428892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864399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0"/>
          <a:ext cx="857256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врач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428868"/>
            <a:ext cx="2000264" cy="1428760"/>
          </a:xfrm>
          <a:prstGeom prst="rect">
            <a:avLst/>
          </a:prstGeom>
          <a:ln>
            <a:solidFill>
              <a:srgbClr val="3CD66C"/>
            </a:solidFill>
          </a:ln>
          <a:effectLst>
            <a:glow rad="101600">
              <a:schemeClr val="accent5">
                <a:lumMod val="75000"/>
                <a:alpha val="6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4" name="Рисунок 3" descr="продавец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08" y="0"/>
            <a:ext cx="2428892" cy="1571636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  <a:softEdge rad="127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Рисунок 4" descr="мы в каф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214290"/>
            <a:ext cx="2571768" cy="171451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Picture 2" descr="J:\на печать\20171127_1018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072074"/>
            <a:ext cx="2143140" cy="1585879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7" name="Picture 2" descr="J:\на печать\20171212_1551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4857760"/>
            <a:ext cx="2143140" cy="17859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C00000">
                <a:alpha val="60000"/>
              </a:srgbClr>
            </a:glow>
            <a:softEdge rad="127000"/>
          </a:effectLst>
          <a:scene3d>
            <a:camera prst="perspectiveContrastingLeftFacing"/>
            <a:lightRig rig="threePt" dir="t"/>
          </a:scene3d>
        </p:spPr>
      </p:pic>
      <p:pic>
        <p:nvPicPr>
          <p:cNvPr id="8" name="Picture 2" descr="J:\на печать\20171228_1200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2143116"/>
            <a:ext cx="2000264" cy="1571635"/>
          </a:xfrm>
          <a:prstGeom prst="rect">
            <a:avLst/>
          </a:prstGeom>
          <a:noFill/>
          <a:effectLst>
            <a:glow rad="101600">
              <a:schemeClr val="accent5">
                <a:lumMod val="75000"/>
                <a:alpha val="60000"/>
              </a:schemeClr>
            </a:glow>
            <a:softEdge rad="12700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Кадровые условия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97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14290"/>
          <a:ext cx="857256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J:\консультации\20180111_1602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2714644" cy="1857388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Picture 2" descr="J:\на печать\20171127_1018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70" y="214290"/>
            <a:ext cx="2500330" cy="1857364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  <a:softEdge rad="127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Рисунок 6" descr="20180117_1648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2428868"/>
            <a:ext cx="1285916" cy="207170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Рисунок 7" descr="20180117_16494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2214554"/>
            <a:ext cx="1357322" cy="228601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892971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Социальное партнерство как основа системы психолого-педагогического сопровождения формирования предпосылок профессионального самоопределения воспитанников детского сада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этапа партнерских отношений в дошкольной образовательной среде 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1.Определение общих целей, ценностей и ресурсов;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Совместная деятельность;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Собственно партнерство в дошкольной образовательной среде.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1840" y="2414317"/>
            <a:ext cx="28803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Детские сады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512684" y="1420505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Предприятия и организации города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6856" y="277505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взаимодействия  социальных партнеров при формировании предпосылок  профессионального самоопределения у детей дошкольного возраста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1340768"/>
            <a:ext cx="266429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МСО г. Ярославля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47864" y="4221088"/>
            <a:ext cx="244827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Родительская общественность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9609" y="5528472"/>
            <a:ext cx="29523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796136" y="242088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131840" y="242088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4"/>
          </p:cNvCxnSpPr>
          <p:nvPr/>
        </p:nvCxnSpPr>
        <p:spPr>
          <a:xfrm>
            <a:off x="4572000" y="3710461"/>
            <a:ext cx="0" cy="366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3"/>
          </p:cNvCxnSpPr>
          <p:nvPr/>
        </p:nvCxnSpPr>
        <p:spPr>
          <a:xfrm flipH="1">
            <a:off x="2411760" y="3520645"/>
            <a:ext cx="1141893" cy="1780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5"/>
          </p:cNvCxnSpPr>
          <p:nvPr/>
        </p:nvCxnSpPr>
        <p:spPr>
          <a:xfrm>
            <a:off x="5590347" y="3520645"/>
            <a:ext cx="1218481" cy="1780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199587" y="5528472"/>
            <a:ext cx="27723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соц партнеры\102_6284_w360_h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18585"/>
            <a:ext cx="2364647" cy="1333398"/>
          </a:xfrm>
          <a:prstGeom prst="rect">
            <a:avLst/>
          </a:prstGeom>
          <a:noFill/>
          <a:effectLst>
            <a:glow rad="101600">
              <a:schemeClr val="accent6">
                <a:lumMod val="50000"/>
                <a:alpha val="60000"/>
              </a:schemeClr>
            </a:glow>
            <a:softEdge rad="635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оц партнеры\DSCN0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18" y="2636341"/>
            <a:ext cx="2490277" cy="18677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соц партнеры\IMG_53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1081"/>
            <a:ext cx="2548139" cy="169875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73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МСО г. Ярославля 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1000109"/>
            <a:ext cx="4040188" cy="64294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643050"/>
            <a:ext cx="4040188" cy="4929222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Повысить профессиональную компетентность педагогических работников ДОУ по вопросам ранней профориентации детей дошкольного возраста;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Разработать эффективные формы, методы и средства сопровождения ранней профориентации детей дошкольного возраста;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создать развивающую предметно-пространственную среду, способствующую формированию у дошкольников первичного представления о мире профессий и интереса к профессионально - трудовой деятельности;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*организовать сотрудничество с семьями воспитанников, социальными партнерами по вопросам формирования у детей дошкольного возраста представлений о различных профессиях, их роли в обществе и жизни каждого человека, положительного отношения к разным видам труда;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*обеспечить обобщение, систематизацию и распространение имеющегося опыта по ранней профориентации дошкольников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000109"/>
            <a:ext cx="4041775" cy="5000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  взаимодействия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448311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исследовательская и диагностическая деятельность;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обмен опытом с коллегами;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отработка теоретических вопросов;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сетевые методические семинары;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мастер-классы;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творческие группы;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открытые занятия;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выставки методических разработок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Предприятия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организации города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algn="ctr"/>
            <a:r>
              <a:rPr lang="ru-RU" sz="7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 оптимальные условия для раннего профессионального самоопределения воспитанников дошкольного  образования;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формировать представление о видах производственного труда и обслуживающего труда (медицина, торговля, образование), о связи результатов деятельности людей различных профессий.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  взаимодействия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спонсорская помощь детскому саду и т. 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консультирование родителей и сотрудников;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тематических выставок, экспозиций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Родительская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общественность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889015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algn="ctr"/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 педагогическую культуру родителей по вопросам ранней профориентации детей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Вовлекать  родителей в непосредственно образовательную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Сохранить семейные традиции в выборе профессии.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Согласовать  действия педагогов и родителей по формированию у ребёнка положительного отношения к труду, включению его в продуктивную трудовую деятельность с целью приобретения им начальных трудовых умений и навыков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  взаимодействия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организация и проведение  мероприятий;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вечера – встречи с интересными людьми города, региона;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консультации, круглые столы, вечера и т.д.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 должны обеспечивать: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эмоциональное благополучие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ребенка;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поддержку индивидуальности и инициативы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детей;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поддержку интереса к отображению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представлений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 различных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профессиях;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установление правил взаимодействия в разных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ситуациях;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построение вариативного развивающего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образования;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взаимодействие с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родителями.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75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714488"/>
            <a:ext cx="4040188" cy="63976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algn="ctr"/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endParaRPr lang="ru-RU" sz="5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 устойчивый  интерес к социально значимым видам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Содействовать определению жизненных планов дошкольника, включая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предпрофессиональную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ориентацию.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  взаимодействия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совместных праздников, детских конкурсов, соревнований, выставок;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*Проведение бесед , занятий с детьми по знакомству воспитанников с различными профессиями.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Участие детей и сотрудников в художественной самодеятельности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algn="ctr"/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установить  единство стремлений и взглядов на </a:t>
            </a:r>
            <a:r>
              <a:rPr lang="ru-RU" dirty="0" err="1" smtClean="0"/>
              <a:t>профориентационную</a:t>
            </a:r>
            <a:r>
              <a:rPr lang="ru-RU" dirty="0" smtClean="0"/>
              <a:t> деятельность  между детским садом и школой;</a:t>
            </a:r>
          </a:p>
          <a:p>
            <a:r>
              <a:rPr lang="ru-RU" dirty="0" smtClean="0"/>
              <a:t>выработать  общую цель и воспитательные  задачи, пути  достижения намеченных</a:t>
            </a:r>
            <a:br>
              <a:rPr lang="ru-RU" dirty="0" smtClean="0"/>
            </a:br>
            <a:r>
              <a:rPr lang="ru-RU" dirty="0" smtClean="0"/>
              <a:t>результатов;</a:t>
            </a:r>
          </a:p>
          <a:p>
            <a:r>
              <a:rPr lang="ru-RU" dirty="0" smtClean="0"/>
              <a:t>создать  условия  для благоприятного взаимодействия всех участников воспитательно-образовательного процесса – воспитателей, учителей, детей и родителей.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  взаимодействия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Проведение занятий с детьми по подготовке к школьному обучению. -</a:t>
            </a:r>
          </a:p>
          <a:p>
            <a:r>
              <a:rPr lang="ru-RU" dirty="0" smtClean="0"/>
              <a:t>Знакомство детей с профессией «учитель».</a:t>
            </a:r>
          </a:p>
          <a:p>
            <a:r>
              <a:rPr lang="ru-RU" dirty="0" smtClean="0"/>
              <a:t>Организация и проведение экскурсий с использованием материалов школьного музея - знакомство детей с профессией «экскурсовод».</a:t>
            </a:r>
          </a:p>
          <a:p>
            <a:r>
              <a:rPr lang="ru-RU" dirty="0" smtClean="0"/>
              <a:t>Совместные мероприятия- викторины, соревнования, праздники, походы и т.д.</a:t>
            </a:r>
          </a:p>
          <a:p>
            <a:r>
              <a:rPr lang="ru-RU" dirty="0" smtClean="0"/>
              <a:t>Совместные педсоветы, заседания методических объединений;</a:t>
            </a:r>
          </a:p>
          <a:p>
            <a:r>
              <a:rPr lang="ru-RU" dirty="0" smtClean="0"/>
              <a:t>Взаимообмен методическими пособиями, литературой;</a:t>
            </a:r>
          </a:p>
          <a:p>
            <a:r>
              <a:rPr lang="ru-RU" dirty="0" smtClean="0"/>
              <a:t>Совместное взаимодействие с семьями воспитанников;</a:t>
            </a:r>
          </a:p>
          <a:p>
            <a:r>
              <a:rPr lang="ru-RU" dirty="0" smtClean="0"/>
              <a:t>Шефская помощь со стороны учащихся школы ДОУ: изготовление дидактического и игрового оборудования, концерты, театральные представления.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соц партнеры\3_w350_h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5904"/>
            <a:ext cx="2957056" cy="2222016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  <a:softEdge rad="127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оц партнеры\102_6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84" y="2636912"/>
            <a:ext cx="3322861" cy="1872208"/>
          </a:xfrm>
          <a:prstGeom prst="rect">
            <a:avLst/>
          </a:prstGeom>
          <a:noFill/>
          <a:effectLst>
            <a:glow rad="101600">
              <a:srgbClr val="7030A0">
                <a:alpha val="60000"/>
              </a:srgbClr>
            </a:glow>
            <a:reflection blurRad="6350" stA="50000" endA="300" endPos="55500" dist="50800" dir="5400000" sy="-100000" algn="bl" rotWithShape="0"/>
            <a:softEdge rad="127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соц партнеры\dscn0122_w400_h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857628"/>
            <a:ext cx="3402632" cy="2551974"/>
          </a:xfrm>
          <a:prstGeom prst="rect">
            <a:avLst/>
          </a:prstGeom>
          <a:noFill/>
          <a:effectLst>
            <a:glow rad="101600">
              <a:schemeClr val="accent1">
                <a:lumMod val="50000"/>
                <a:alpha val="60000"/>
              </a:schemeClr>
            </a:glow>
            <a:softEdge rad="1270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соц партнеры\102_5471_w360_h3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429000" cy="2571750"/>
          </a:xfrm>
          <a:prstGeom prst="rect">
            <a:avLst/>
          </a:prstGeom>
          <a:noFill/>
          <a:effectLst>
            <a:glow rad="101600">
              <a:schemeClr val="accent2">
                <a:lumMod val="50000"/>
                <a:alpha val="60000"/>
              </a:schemeClr>
            </a:glow>
            <a:softEdge rad="127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соц партнеры\DSCN06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500174"/>
            <a:ext cx="2905125" cy="2178844"/>
          </a:xfrm>
          <a:prstGeom prst="rect">
            <a:avLst/>
          </a:prstGeom>
          <a:noFill/>
          <a:effectLst>
            <a:glow rad="101600">
              <a:schemeClr val="accent5">
                <a:lumMod val="50000"/>
                <a:alpha val="60000"/>
              </a:schemeClr>
            </a:glow>
            <a:softEdge rad="1270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67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892971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Взаимодействие педагогического коллектива с семьями дошкольников в сфере сопровождения формирования предпосылок профессионального самоопределения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2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2565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взаимодействия с семьями воспитанников в аспекте ознакомления дошкольников с миром профессий и формирования предпосылок профессионального самоопределения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1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Возрастной этап 3-4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у родителей интерес к совместным играм и занятиям с ребенком дома, познакомить их со способами поддержки новых возможностей игрового отражения ребенком профессионального мира;</a:t>
            </a:r>
          </a:p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создать у родителей представления о важности поддержки первых трудовых проб ребенка (уборка помещения, мытье посуды, поливка цветов и т.д.), развития у него самостоятельности и формирования навыков самообслуживания;</a:t>
            </a:r>
          </a:p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ориентировать родителей на воспитание у ребенка бережного отношения к предметам и игрушкам как результатам труда взрослых.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0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Возрастной этап 6-7 лет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Включить родителей в образовательный процесс по расширению знаний детей о родных людях, их профессиях, значимости их труда для семьи и общества, привлечь их к проведению совместных экскурсий на рабочие объекты;</a:t>
            </a:r>
          </a:p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умения родителей эмоционально позитивно рассказывать о своей профессии и поддерживать стремление ребенка выражать свое отношение к той или иной профессии; </a:t>
            </a:r>
          </a:p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обеспечить субъектную позицию родителей в проектной деятельности с детьми по темам профессий. Привлечь родителей к составлению планов мероприятий по формированию предпосылок профессионального самоопределения и их реализации в совместной деятельности с детьми, как дома, так и в детском саду через использование различных средств (художественная литература, телевидение, сказки, рассматривание иллюстраций, фотографий и т.д.);</a:t>
            </a:r>
          </a:p>
          <a:p>
            <a:pPr marL="274320" lvl="0" indent="-274320">
              <a:spcBef>
                <a:spcPts val="600"/>
              </a:spcBef>
              <a:buClr>
                <a:srgbClr val="93A299"/>
              </a:buClr>
              <a:buSzPct val="70000"/>
              <a:buFont typeface="Wingdings"/>
              <a:buChar char="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инициировать родителей на проявления доверия ребенку в самостоятельном выполнении определенных трудовых действий дома и включения его в реальные трудовые связи со взрослыми.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36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Возрастной этап 4-5 лет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родителей с приемами и методами мотивирования  детей и вовлечения их в простейшие процессы хозяйственно-бытового труда дома (от постановки цели до получения результата труда, контроля качества результата труда);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инициировать родителей на создание дома условий необходимых для игр детей профессиональной направленности, использования для этого реальных предметов и предметов заместителей в реальной и воображаемой ситуации;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обращать внимание родителей на необходимость воспитания у детей уважения и благодарности взрослым за их труд и заботу о детях.</a:t>
            </a:r>
          </a:p>
        </p:txBody>
      </p:sp>
    </p:spTree>
    <p:extLst>
      <p:ext uri="{BB962C8B-B14F-4D97-AF65-F5344CB8AC3E}">
        <p14:creationId xmlns="" xmlns:p14="http://schemas.microsoft.com/office/powerpoint/2010/main" val="12181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2354</Words>
  <Application>Microsoft Office PowerPoint</Application>
  <PresentationFormat>Экран (4:3)</PresentationFormat>
  <Paragraphs>236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Тема Office</vt:lpstr>
      <vt:lpstr>1_Тема Office</vt:lpstr>
      <vt:lpstr>2_Тема Office</vt:lpstr>
      <vt:lpstr>МДОУ «Детский сад № 237»</vt:lpstr>
      <vt:lpstr>Нормативно-правовое обеспечение </vt:lpstr>
      <vt:lpstr>Кадровые условия</vt:lpstr>
      <vt:lpstr>Педагоги должны обеспечивать:</vt:lpstr>
      <vt:lpstr>Взаимодействие педагогического коллектива с семьями дошкольников в сфере сопровождения формирования предпосылок профессионального самоопределения </vt:lpstr>
      <vt:lpstr>Слайд 6</vt:lpstr>
      <vt:lpstr>Возрастной этап 3-4 года</vt:lpstr>
      <vt:lpstr>Возрастной этап 6-7 лет</vt:lpstr>
      <vt:lpstr>Возрастной этап 4-5 лет</vt:lpstr>
      <vt:lpstr>Возрастной этап 5-6 лет</vt:lpstr>
      <vt:lpstr>Направления и возможные формы взаимодействия с семьями воспитанников в аспекте ознакомления дошкольников с миром профессий и формирования предпосылок профессионального самоопределения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Социальное партнерство как основа системы психолого-педагогического сопровождения формирования предпосылок профессионального самоопределения воспитанников детского сада </vt:lpstr>
      <vt:lpstr>3 этапа партнерских отношений в дошкольной образовательной среде </vt:lpstr>
      <vt:lpstr>Структура взаимодействия  социальных партнеров при формировании предпосылок  профессионального самоопределения у детей дошкольного возраста </vt:lpstr>
      <vt:lpstr>ДО МСО г. Ярославля </vt:lpstr>
      <vt:lpstr>Предприятия и организации города </vt:lpstr>
      <vt:lpstr>Родительская общественность  </vt:lpstr>
      <vt:lpstr> Учреждения дополнительного образования  </vt:lpstr>
      <vt:lpstr>Школы</vt:lpstr>
      <vt:lpstr>Социальные партнеры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hhhhhhh</dc:title>
  <dc:creator>User</dc:creator>
  <cp:lastModifiedBy>User</cp:lastModifiedBy>
  <cp:revision>127</cp:revision>
  <dcterms:created xsi:type="dcterms:W3CDTF">2018-11-25T09:00:51Z</dcterms:created>
  <dcterms:modified xsi:type="dcterms:W3CDTF">2018-12-09T20:26:20Z</dcterms:modified>
</cp:coreProperties>
</file>