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9C47-2BF7-402D-88D9-B481644502C7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EE13-1D68-42EA-8695-A8AD0189A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9C47-2BF7-402D-88D9-B481644502C7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EE13-1D68-42EA-8695-A8AD0189A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9C47-2BF7-402D-88D9-B481644502C7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EE13-1D68-42EA-8695-A8AD0189A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9C47-2BF7-402D-88D9-B481644502C7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EE13-1D68-42EA-8695-A8AD0189A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9C47-2BF7-402D-88D9-B481644502C7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EE13-1D68-42EA-8695-A8AD0189A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9C47-2BF7-402D-88D9-B481644502C7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EE13-1D68-42EA-8695-A8AD0189A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9C47-2BF7-402D-88D9-B481644502C7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EE13-1D68-42EA-8695-A8AD0189A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9C47-2BF7-402D-88D9-B481644502C7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EE13-1D68-42EA-8695-A8AD0189A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9C47-2BF7-402D-88D9-B481644502C7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EE13-1D68-42EA-8695-A8AD0189A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9C47-2BF7-402D-88D9-B481644502C7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EE13-1D68-42EA-8695-A8AD0189A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9C47-2BF7-402D-88D9-B481644502C7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7EE13-1D68-42EA-8695-A8AD0189A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09C47-2BF7-402D-88D9-B481644502C7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7EE13-1D68-42EA-8695-A8AD0189AE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3" y="0"/>
            <a:ext cx="5857916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8643998" cy="6000792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0"/>
            <a:ext cx="5572164" cy="6858000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0"/>
            <a:ext cx="5643602" cy="6858000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0"/>
            <a:ext cx="5715040" cy="6858000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0"/>
            <a:ext cx="5357850" cy="6858000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0"/>
            <a:ext cx="5572164" cy="6858000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428604"/>
            <a:ext cx="8572560" cy="5929354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2019-01-24T07:37:55Z</dcterms:created>
  <dcterms:modified xsi:type="dcterms:W3CDTF">2019-01-24T08:06:16Z</dcterms:modified>
</cp:coreProperties>
</file>