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Мастер класс для педагогов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«Сказка в экспериментальной деятельности дошкольников»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pinimg.com/originals/88/4c/7a/884c7a674cd98a196e9e95d866f99f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.pinimg.com/originals/3c/e8/e1/3ce8e1350e4335e90d1d5c2b6f0b1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583264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ikiwiki.com/uploads/posts/2022-02/1644895971_6-fikiwiki-com-p-kartinka-spasibo-za-vnimanie-dlya-prezent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 создать условия для повышения профессионального мастерства педагогов-участников мастер-класса в процессе педагогического общения.</a:t>
            </a:r>
          </a:p>
          <a:p>
            <a:r>
              <a:rPr lang="ru-RU" b="1" dirty="0" smtClean="0"/>
              <a:t>Задачи: </a:t>
            </a:r>
            <a:endParaRPr lang="ru-RU" dirty="0" smtClean="0"/>
          </a:p>
          <a:p>
            <a:pPr lvl="0"/>
            <a:r>
              <a:rPr lang="ru-RU" dirty="0" smtClean="0"/>
              <a:t>дать участникам мастер-класса практические знания об опытно-экспериментальной деятельности детей и возможности ее применения на практике;</a:t>
            </a:r>
          </a:p>
          <a:p>
            <a:pPr lvl="0"/>
            <a:r>
              <a:rPr lang="ru-RU" dirty="0" smtClean="0"/>
              <a:t>продемонстрировать некоторые виды экспериментирования с различными материалами;</a:t>
            </a:r>
          </a:p>
          <a:p>
            <a:pPr lvl="0"/>
            <a:r>
              <a:rPr lang="ru-RU" dirty="0" smtClean="0"/>
              <a:t>показать, как можно использовать сказочные истории в экспериментальной деятельности детей;</a:t>
            </a:r>
          </a:p>
          <a:p>
            <a:pPr lvl="0"/>
            <a:r>
              <a:rPr lang="ru-RU" dirty="0" smtClean="0"/>
              <a:t>распространение педагогического опыта.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76\Pictures\Saved Pictures\276ff5bb009ef56ea8d40403323e3936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.pics/uploads/posts/2022-12/1670471015_30-kartinkin-net-p-zolushka-kartinki-iz-skazki-krasivo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64897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hareslide.ru/img/thumbs/5bf9c7e5dec4915f9e71b960dd5cfbdb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qom8mqHSVE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97" y="332656"/>
            <a:ext cx="8604175" cy="5993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chsuccess.ru/wp-content/uploads/2/c/2/2c2f1c498117552ad90c39724516e8d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8497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g.maxisciences.com/article/experience/eclater-des-ballons-de-baudruche-avec-une-orange_e6597e0e13fabd7d0eb7e48cb6dbcf8170cef7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alto-lab.ru/wp-content/uploads/2017/03/limo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</TotalTime>
  <Words>2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Century Gothic</vt:lpstr>
      <vt:lpstr>Times New Roman</vt:lpstr>
      <vt:lpstr>Verdana</vt:lpstr>
      <vt:lpstr>Wingdings 2</vt:lpstr>
      <vt:lpstr>Яркая</vt:lpstr>
      <vt:lpstr>                        Мастер класс для педагогов  Тема: «Сказка в экспериментальной деятельности дошкольников»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для педагогов  Тема: «Сказка в экспериментальной деятельности дошкольников»</dc:title>
  <dc:creator>User76</dc:creator>
  <cp:lastModifiedBy>RePack by Diakov</cp:lastModifiedBy>
  <cp:revision>8</cp:revision>
  <dcterms:created xsi:type="dcterms:W3CDTF">2024-01-14T18:12:57Z</dcterms:created>
  <dcterms:modified xsi:type="dcterms:W3CDTF">2024-01-17T12:35:02Z</dcterms:modified>
</cp:coreProperties>
</file>