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6CA4-D076-41F4-93C8-D51563D94EF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02359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«Уголок экспериментирования </a:t>
            </a:r>
            <a:b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детском саду»</a:t>
            </a:r>
            <a:br>
              <a:rPr lang="ru-RU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286124"/>
            <a:ext cx="4928592" cy="14287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</p:txBody>
      </p:sp>
      <p:pic>
        <p:nvPicPr>
          <p:cNvPr id="12290" name="Picture 2" descr="Песочница, Игрушки, Пляж, Играть, Ведро, Лопата,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5" y="3730226"/>
            <a:ext cx="5072066" cy="3127774"/>
          </a:xfrm>
          <a:prstGeom prst="rect">
            <a:avLst/>
          </a:prstGeom>
          <a:noFill/>
        </p:spPr>
      </p:pic>
      <p:pic>
        <p:nvPicPr>
          <p:cNvPr id="12292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2981">
            <a:off x="497329" y="97487"/>
            <a:ext cx="665967" cy="844184"/>
          </a:xfrm>
          <a:prstGeom prst="rect">
            <a:avLst/>
          </a:prstGeom>
          <a:noFill/>
        </p:spPr>
      </p:pic>
      <p:pic>
        <p:nvPicPr>
          <p:cNvPr id="6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89712">
            <a:off x="253276" y="1816264"/>
            <a:ext cx="695260" cy="881315"/>
          </a:xfrm>
          <a:prstGeom prst="rect">
            <a:avLst/>
          </a:prstGeom>
          <a:noFill/>
        </p:spPr>
      </p:pic>
      <p:pic>
        <p:nvPicPr>
          <p:cNvPr id="7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2981">
            <a:off x="374463" y="3397528"/>
            <a:ext cx="761039" cy="964697"/>
          </a:xfrm>
          <a:prstGeom prst="rect">
            <a:avLst/>
          </a:prstGeom>
          <a:noFill/>
        </p:spPr>
      </p:pic>
      <p:pic>
        <p:nvPicPr>
          <p:cNvPr id="8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89712">
            <a:off x="174376" y="4829902"/>
            <a:ext cx="695260" cy="881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88640"/>
            <a:ext cx="8258204" cy="593752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80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Старший дошкольный возраст:</a:t>
            </a:r>
            <a:endParaRPr lang="ru-RU" sz="80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схемы, таблицы, модели с алгоритмами выполнения опытов;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серии картин с изображением природных сообществ;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книги познавательного характера, атласы;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тематические альбомы;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коллекции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мини-музей (тематика различна, например «Часы бывают разные: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Изделия из камня» 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распределены по разделам: «Песок, глина, вода»,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Магниты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Бумага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Стекло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Резина</a:t>
            </a:r>
            <a:r>
              <a:rPr lang="ru-RU" sz="6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природный материал: камни, ракушки, спил и листья деревьев, мох, семена, почва разных видов и др.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утилизированный материал: проволока, кусочки кожи, меха, ткани, пластмассы, дерева, пробки и т.д.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материалы: гайки, скрепки, болты, гвозди, винтики, шурупы, детали конструктора и т.д.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разные виды бумаги: обычная, картон, наждачная, копировальная и т.д.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красители: пищевые и непищевые (гуашь, акварельные краски и др.)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медицинские материалы: пипетки с закругленными концами, колбы, деревянные палочки, мерные ложки, резиновые груши, шприцы без игл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прочие материалы: зеркала, воздушные шары, масло, мука, соль, сахар, цветные и прозрачные стекла, свечи и др.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сито, воронки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половинки мыльниц, формы для льда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проборы-помощники: увеличительное стекло, песочные часы, микроскопы, лупы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клеенчатые фартуки, нарукавники, резиновые перчатки, тряпки   </a:t>
            </a:r>
            <a:endParaRPr lang="ru-RU" sz="6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6400" b="1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811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 lnSpcReduction="10000"/>
          </a:bodyPr>
          <a:lstStyle/>
          <a:p>
            <a:pPr marL="20955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Ведение фиксации детского экспериментирования: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Дневник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Картотека опытов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Личные блокноты детей для фиксации результатов опытов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Мини-стенд - «О чём хочу узнать завтра»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Карточки подсказки (разрешающие - запрещающие знаки) «Что можно, что нельзя»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Персонажи, наделанные определенными чертами («Незнайка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от имени которого моделируется проблемная ситуация.  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000" b="1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386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0186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528392" cy="1484784"/>
          </a:xfrm>
        </p:spPr>
        <p:txBody>
          <a:bodyPr>
            <a:no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уголка экспериментирования: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первичных естественнонаучных представлений;</a:t>
            </a: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аблюдательности;</a:t>
            </a: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юбознательности;</a:t>
            </a: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мыслительных операций (анализ, сравнение, обобщение, классификация, наблюдение);</a:t>
            </a:r>
          </a:p>
          <a:p>
            <a:pPr lvl="0"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умений комплексно обследовать предмет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4088" y="332656"/>
            <a:ext cx="3528392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при оборудовании уголка экспериментирования в группе:</a:t>
            </a:r>
            <a:endParaRPr lang="ru-RU" sz="2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безопасность для жизни и здоровья детей;</a:t>
            </a: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достаточность;</a:t>
            </a:r>
            <a:endParaRPr lang="ru-RU" sz="24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оступность расположения  </a:t>
            </a: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                               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5362" name="Picture 2" descr="Мальчиков, Наблюдаемая, Лупа, Обучение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6715140" y="3784574"/>
            <a:ext cx="2428860" cy="3073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6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Дидактический компонент:</a:t>
            </a:r>
            <a:endParaRPr lang="ru-RU" sz="36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Познавательные книги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Атласы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Тематические альбомы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Серии картин с изображением природных сообществ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Схемы, таблицы, модели с алгоритмами выполнения опытов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0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организации самостоятельной детской деятельности могут быть разработаны:</a:t>
            </a:r>
            <a:endParaRPr lang="ru-RU" sz="3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Алгоритмы выполнения опытов, </a:t>
            </a:r>
            <a:r>
              <a:rPr lang="ru-RU" sz="30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карточки-схемы проведения экспериментов, опытов. </a:t>
            </a: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детьми разрабатываются условные обозначения, разрешающие и запрещающие знаки.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поведения в уголке экспериментирования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0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Компонент оборудования:</a:t>
            </a: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п</a:t>
            </a: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риборы-помощники: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микроскоп, лупы, увеличительные стекла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весы, безмен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песочные, механические часы,</a:t>
            </a: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компас,</a:t>
            </a: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магниты;</a:t>
            </a:r>
            <a:endParaRPr lang="ru-RU" sz="3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портновский метр, линейки, треугольник т.д.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88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463884" cy="639631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/>
              <a:t>                  </a:t>
            </a:r>
            <a:r>
              <a:rPr lang="ru-RU" sz="2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 стимулирующий: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разнообразные сосуды из различных материалов (пластмасса, стекло, металл, керамика) разной конфигурации и объёма;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сита, воронки разного размера и материала;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природный материал: камешки, глина, песок, ракушки,</a:t>
            </a:r>
            <a:r>
              <a:rPr lang="ru-RU" sz="20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шишки, перья, мох, листья и др.;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утилизированный материал: проволока, кусочки кожи,</a:t>
            </a:r>
            <a:r>
              <a:rPr lang="ru-RU" sz="20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меха, ткани, пластмассы, пробки и др.;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материалы: гайки, скрепки, болты, гвоздики и др</a:t>
            </a:r>
            <a:r>
              <a:rPr lang="ru-RU" sz="2000" b="1" i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000" b="1" i="1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разные виды бумаги: обычная, картон, наждачная, копировальная и др.;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красители: пищевые и непищевые (гуашь, акварельные краски );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медицинские материалы: пипетки, колбы, деревянные палочки, шприцы (без игл), мерные ложки мензурки, резиновые груши и др.;</a:t>
            </a: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прочие материалы: зеркала, воздушные шары, масло, мука, соль, сахар, цветные и прозрачные стёкла, и др.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81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764704"/>
            <a:ext cx="8258204" cy="53614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59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уголке экспериментальной деятельности в младшей группе должны быть:</a:t>
            </a:r>
            <a:endParaRPr lang="ru-RU" sz="59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книги познавательного характера для младшего возраста;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тематические альбомы;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коллекции: семена разных растений, шишки, камешки, коллекции «Подарки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(зимы, весны, осени), «Ткани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Бумага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Пуговицы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мини-музей (тематика различна, например «камни</a:t>
            </a:r>
            <a:r>
              <a:rPr lang="ru-RU" sz="51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«чудеса из стекла» и др.)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песок, глина;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 игрушек резиновых и пластмассовых для игр в воде;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для игр с мыльной пеной,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красители - пищевые и непищевые (гуашь, акварельные краски и др.).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семена бобов, фасоли, гороха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пищевые продукты (сахар, соль, крахмал, мука)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51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1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84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800" b="1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Простейшие приборы и приспособления:</a:t>
            </a:r>
            <a:endParaRPr lang="ru-RU" sz="3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лупы, сосуды  для воды, «ящик ощущений» («чудесный мешочек»), зеркальце для игр с «солнечным зайчиком», контейнеры из «киндер-сюрпризов</a:t>
            </a:r>
            <a:r>
              <a:rPr lang="ru-RU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отверстиями, внутрь помещены вещества и травы с разными запахами.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бросовый материал»: верёвки, шнурки, тесьма, катушки деревянные, прищепки, пробки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семена бобов, фасоли, гороха        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видном месте вывешиваются правила работы с материалами, доступные детям  младшего возраста.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персонажи, наделённые определёнными чертами - («Почемучка") от имени которого моделируется проблемная ситуация.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карточки-схемы проведения экспериментов (заполняется воспитателем): ставится дата, опыт зарисовывается.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21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3800" b="1" kern="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62862-91D1-EE36-28BC-8F093AD2B2E1}"/>
              </a:ext>
            </a:extLst>
          </p:cNvPr>
          <p:cNvSpPr txBox="1"/>
          <p:nvPr/>
        </p:nvSpPr>
        <p:spPr>
          <a:xfrm>
            <a:off x="251520" y="-383054"/>
            <a:ext cx="8258204" cy="6774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000" b="1" kern="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000" b="1" kern="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уголке экспериментальной деятельности </a:t>
            </a:r>
          </a:p>
          <a:p>
            <a:pPr marL="0" indent="0" algn="ctr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</a:t>
            </a:r>
            <a:r>
              <a:rPr lang="ru-RU" sz="24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группе должны быть:</a:t>
            </a:r>
            <a:endParaRPr lang="ru-RU" sz="24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книги познавательного характера для 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возраста;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тематические альбомы;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коллекции: семена разных растений, шишки, камешки, коллекции «Подарки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(зимы, весны, осени), «Ткани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Бумага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Пуговицы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мини-музей (тематика различна, например «камни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«чудеса из стекла» и др.)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песок, глина;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 игрушек резиновых и пластмассовых для игр в воде;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для игр с мыльной пеной,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красители - пищевые и непищевые (гуашь, акварельные краски и др.).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семена бобов, фасоли, гороха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пищевые продукты (сахар, соль, крахмал, мука)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60648"/>
            <a:ext cx="8258204" cy="586551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38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7D18E8-1D2E-7B35-E6BD-F202B5078E63}"/>
              </a:ext>
            </a:extLst>
          </p:cNvPr>
          <p:cNvSpPr txBox="1"/>
          <p:nvPr/>
        </p:nvSpPr>
        <p:spPr>
          <a:xfrm>
            <a:off x="457200" y="-628858"/>
            <a:ext cx="8075240" cy="6533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400" b="1" kern="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b="1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Простейшие приборы и приспособления: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лупы, сосуды  для воды, «ящик ощущений» («чудесный мешочек»), зеркальце для игр с «солнечным зайчиком», контейнеры из «киндер-сюрпризов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отверстиями, внутрь помещены вещества и травы с разными запахами.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бросовый материал»: верёвки, шнурки, тесьма, катушки деревянные, прищепки, пробки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семена бобов, фасоли, гороха        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видном месте вывешиваются правила работы с материалами, доступные детям среднего возраста.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персонажи, наделённые определёнными чертами - («Почемучка") от имени которого моделируется проблемная ситуация.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карточки-схемы проведения экспериментов (заполняется воспитателем </a:t>
            </a:r>
            <a:r>
              <a:rPr lang="ru-RU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детьми): ставится дата, опыт зарисовывается.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283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1098</Words>
  <Application>Microsoft Office PowerPoint</Application>
  <PresentationFormat>Экран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Тема Office</vt:lpstr>
      <vt:lpstr>«Уголок экспериментирования  в детском саду» </vt:lpstr>
      <vt:lpstr>Цель уголка экспериментирования: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«ЭКСПЕРИМЕНТИРУЕМ ВМЕСТЕ С ДЕТЬМИ»</dc:title>
  <dc:creator>Татьяна</dc:creator>
  <cp:lastModifiedBy>Нина Панкратьева</cp:lastModifiedBy>
  <cp:revision>24</cp:revision>
  <dcterms:created xsi:type="dcterms:W3CDTF">2017-05-05T10:22:40Z</dcterms:created>
  <dcterms:modified xsi:type="dcterms:W3CDTF">2023-11-08T18:02:57Z</dcterms:modified>
</cp:coreProperties>
</file>