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60445-815F-4764-9FBA-57212E02C784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15084-1920-46F3-A902-470D6AFD3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37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60445-815F-4764-9FBA-57212E02C784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15084-1920-46F3-A902-470D6AFD3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326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60445-815F-4764-9FBA-57212E02C784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15084-1920-46F3-A902-470D6AFD3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852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60445-815F-4764-9FBA-57212E02C784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15084-1920-46F3-A902-470D6AFD3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024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60445-815F-4764-9FBA-57212E02C784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15084-1920-46F3-A902-470D6AFD3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262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60445-815F-4764-9FBA-57212E02C784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15084-1920-46F3-A902-470D6AFD3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401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60445-815F-4764-9FBA-57212E02C784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15084-1920-46F3-A902-470D6AFD3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891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60445-815F-4764-9FBA-57212E02C784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15084-1920-46F3-A902-470D6AFD3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444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60445-815F-4764-9FBA-57212E02C784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15084-1920-46F3-A902-470D6AFD3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655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60445-815F-4764-9FBA-57212E02C784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15084-1920-46F3-A902-470D6AFD3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951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60445-815F-4764-9FBA-57212E02C784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15084-1920-46F3-A902-470D6AFD3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038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60445-815F-4764-9FBA-57212E02C784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15084-1920-46F3-A902-470D6AFD3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95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0700" y="23369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Роль семьи в развитии познавательной активности дошкольников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AutoShape 2" descr="https://changeonelife.ru/content/uploads/2019/07/lifestyle1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fb.ru/media/i/2/7/1/4/4/2/4/i/2714424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D:\ЗАГРУЗКИ\27144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35" y="1700808"/>
            <a:ext cx="819291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00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73616" y="6484274"/>
            <a:ext cx="370384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32292" y="260648"/>
            <a:ext cx="4040188" cy="172819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Дошкольники – </a:t>
            </a:r>
            <a:endParaRPr lang="ru-RU" sz="2000" dirty="0">
              <a:solidFill>
                <a:srgbClr val="FF0000"/>
              </a:solidFill>
            </a:endParaRPr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прирожденные исследователи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7584" y="2174875"/>
            <a:ext cx="3669804" cy="17400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5496" y="4005064"/>
            <a:ext cx="3992450" cy="2088232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FF0000"/>
                </a:solidFill>
              </a:rPr>
              <a:t>Любознательны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FF0000"/>
                </a:solidFill>
              </a:rPr>
              <a:t>постоянно стремятся к эксперименту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FF0000"/>
                </a:solidFill>
              </a:rPr>
              <a:t> желают самостоятельно находить решение в проблемной ситуации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5013175"/>
            <a:ext cx="4391471" cy="1112987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D:\ЗАГРУЗКИ\scale_1200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29"/>
            <a:ext cx="5132241" cy="342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ЗАГРУЗКИ\ekologicheskoe-vospitanie-v-detskom-sadu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449" y="3429000"/>
            <a:ext cx="5151551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64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637114"/>
            <a:ext cx="154360" cy="22088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4048" y="4005064"/>
            <a:ext cx="4040188" cy="230425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Организация познавательной деятельности должна опираться на потребность ребенка в общении со взрослым, в одобрении его действий, рассуждений и мыслей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1560" y="5301208"/>
            <a:ext cx="789484" cy="248891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0" y="1484784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Родители воспитывают детей собственным примером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740352" y="764704"/>
            <a:ext cx="226368" cy="17688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D:\ЗАГРУЗКИ\1661379100_7-klubmama-ru-p-podelka-semeinoe-chtenie-foto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596" y="260648"/>
            <a:ext cx="5295403" cy="353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0916"/>
            <a:ext cx="4860032" cy="306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1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146951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4099" name="Picture 3" descr="D:\ЗАГРУЗКИ\wal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635812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Принципы общения родителей с детьми</a:t>
            </a:r>
            <a:r>
              <a:rPr lang="en-US" sz="2400" b="1" dirty="0" smtClean="0"/>
              <a:t>: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19572" y="1772816"/>
            <a:ext cx="770485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/>
              <a:t>Любознательные дети растут у любознательных родителей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/>
              <a:t>Говорите с ребенком – рассуждайте вслух и обосновывайте свои рассуждения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/>
              <a:t>Задавайте ребенку как можно чаще вопрос </a:t>
            </a:r>
            <a:r>
              <a:rPr lang="en-US" sz="2000" dirty="0" smtClean="0"/>
              <a:t>“</a:t>
            </a:r>
            <a:r>
              <a:rPr lang="ru-RU" sz="2000" dirty="0" smtClean="0"/>
              <a:t>Как ты думаешь</a:t>
            </a:r>
            <a:r>
              <a:rPr lang="en-US" sz="2000" dirty="0" smtClean="0"/>
              <a:t>?”</a:t>
            </a:r>
            <a:endParaRPr lang="ru-RU" sz="2000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/>
              <a:t>Всегда внимательно выслушивайте рассуждения ребенка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/>
              <a:t>По возможности путешествуйте с ребенком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/>
              <a:t>Ходите с ребенком в музеи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/>
              <a:t>Приглашайте в дом интересных людей, при общении с ними не отправляйте ребенка </a:t>
            </a:r>
            <a:r>
              <a:rPr lang="en-US" sz="2000" dirty="0" smtClean="0"/>
              <a:t>“</a:t>
            </a:r>
            <a:r>
              <a:rPr lang="ru-RU" sz="2000" dirty="0" smtClean="0"/>
              <a:t>поиграть в соседней комнате</a:t>
            </a:r>
            <a:r>
              <a:rPr lang="en-US" sz="2000" dirty="0" smtClean="0"/>
              <a:t>”</a:t>
            </a:r>
            <a:endParaRPr lang="ru-RU" sz="2000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/>
              <a:t>Проводите совместные наблюдения и опыты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/>
              <a:t>Эмоционально поддерживайте исследовательскую деятельность ребенка. Поощряйте инициативу и самостоятельность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/>
              <a:t>Сделайте свои увлечения предметом общения с ребенком </a:t>
            </a:r>
          </a:p>
        </p:txBody>
      </p:sp>
    </p:spTree>
    <p:extLst>
      <p:ext uri="{BB962C8B-B14F-4D97-AF65-F5344CB8AC3E}">
        <p14:creationId xmlns:p14="http://schemas.microsoft.com/office/powerpoint/2010/main" val="40511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D:\ЗАГРУЗКИ\1003196-gsp.ro-teddybar.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95789"/>
            <a:ext cx="3699631" cy="246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ЗАГРУЗКИ\8fc94671-3f9f-5e28-a92f-2edc5ae221b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3" y="2095043"/>
            <a:ext cx="3714401" cy="266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Двойная стрелка влево/вправо 3"/>
          <p:cNvSpPr/>
          <p:nvPr/>
        </p:nvSpPr>
        <p:spPr>
          <a:xfrm>
            <a:off x="3959932" y="3176971"/>
            <a:ext cx="1224136" cy="504057"/>
          </a:xfrm>
          <a:prstGeom prst="leftRigh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07604" y="623538"/>
            <a:ext cx="7128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Важен контакт и взаимопонимание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между родителями и педагогами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6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ЗАГРУЗКИ\62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7604" y="2411614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Спасибо за внимание!</a:t>
            </a:r>
            <a:endParaRPr lang="ru-RU" sz="5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19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151</Words>
  <Application>Microsoft Office PowerPoint</Application>
  <PresentationFormat>Экран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Роль семьи в развитии познавательной активности дошкольников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семьи в развитии познавательной активности дошкольников</dc:title>
  <dc:creator>Michail</dc:creator>
  <cp:lastModifiedBy>Michail</cp:lastModifiedBy>
  <cp:revision>8</cp:revision>
  <dcterms:created xsi:type="dcterms:W3CDTF">2024-02-10T17:23:10Z</dcterms:created>
  <dcterms:modified xsi:type="dcterms:W3CDTF">2024-02-10T18:54:11Z</dcterms:modified>
</cp:coreProperties>
</file>