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65" r:id="rId3"/>
    <p:sldId id="258" r:id="rId4"/>
    <p:sldId id="259" r:id="rId5"/>
    <p:sldId id="263" r:id="rId6"/>
    <p:sldId id="276" r:id="rId7"/>
    <p:sldId id="261" r:id="rId8"/>
    <p:sldId id="272" r:id="rId9"/>
    <p:sldId id="269" r:id="rId10"/>
    <p:sldId id="273" r:id="rId11"/>
    <p:sldId id="274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B3937-BBE9-4F54-9EC6-88E5F4E367C5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60DF4-7F81-4453-BCE8-C9CE19BED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2740B6-C10E-4E10-8C94-858572A9F663}" type="datetimeFigureOut">
              <a:rPr lang="ru-RU" smtClean="0"/>
              <a:t>03.12.2023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6DF8E6-74D3-4A47-86CD-16FCCB969C4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3000" dirty="0">
                <a:latin typeface="+mn-lt"/>
              </a:rPr>
              <a:t>Воздух</a:t>
            </a: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ВОКРУГ НАС</a:t>
            </a:r>
          </a:p>
        </p:txBody>
      </p:sp>
    </p:spTree>
    <p:extLst>
      <p:ext uri="{BB962C8B-B14F-4D97-AF65-F5344CB8AC3E}">
        <p14:creationId xmlns:p14="http://schemas.microsoft.com/office/powerpoint/2010/main" val="13805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загрязнения воздуха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412776"/>
            <a:ext cx="2520280" cy="31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2754" y="3429000"/>
            <a:ext cx="2592288" cy="316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0223" y="1339219"/>
            <a:ext cx="2664296" cy="3168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7980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108012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загрязнения:</a:t>
            </a:r>
          </a:p>
        </p:txBody>
      </p:sp>
      <p:pic>
        <p:nvPicPr>
          <p:cNvPr id="3" name="Содержимое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3744416" cy="26460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69" y="4077072"/>
            <a:ext cx="3704940" cy="26470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913" y="1689006"/>
            <a:ext cx="4104456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0958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59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0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1412776"/>
            <a:ext cx="8712968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90872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дышат люди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0282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422" y="1268760"/>
            <a:ext cx="3739400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620688"/>
            <a:ext cx="8182839" cy="1215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необходим животным 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0389" y="1268760"/>
            <a:ext cx="3636405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84" y="3993604"/>
            <a:ext cx="424847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452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необходим растениям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035903"/>
            <a:ext cx="4176464" cy="417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6016" y="2035903"/>
            <a:ext cx="4104456" cy="417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3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5" y="0"/>
            <a:ext cx="9425073" cy="710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86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09097"/>
            <a:ext cx="3888432" cy="24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5" y="809097"/>
            <a:ext cx="3888432" cy="2484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39652" y="3564852"/>
            <a:ext cx="6264695" cy="3105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38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может переносить запах: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868" y="2060848"/>
            <a:ext cx="3805792" cy="3888432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705" y="2060848"/>
            <a:ext cx="3752595" cy="3888432"/>
          </a:xfrm>
        </p:spPr>
      </p:pic>
    </p:spTree>
    <p:extLst>
      <p:ext uri="{BB962C8B-B14F-4D97-AF65-F5344CB8AC3E}">
        <p14:creationId xmlns:p14="http://schemas.microsoft.com/office/powerpoint/2010/main" val="20189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может переносить запах: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неприятный…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88840"/>
            <a:ext cx="3672408" cy="4392488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88840"/>
            <a:ext cx="3659599" cy="4392488"/>
          </a:xfrm>
        </p:spPr>
      </p:pic>
    </p:spTree>
    <p:extLst>
      <p:ext uri="{BB962C8B-B14F-4D97-AF65-F5344CB8AC3E}">
        <p14:creationId xmlns:p14="http://schemas.microsoft.com/office/powerpoint/2010/main" val="368369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480</TotalTime>
  <Words>34</Words>
  <Application>Microsoft Office PowerPoint</Application>
  <PresentationFormat>Экран (4:3)</PresentationFormat>
  <Paragraphs>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Times New Roman</vt:lpstr>
      <vt:lpstr>Wingdings 2</vt:lpstr>
      <vt:lpstr>Поток</vt:lpstr>
      <vt:lpstr>Воздух</vt:lpstr>
      <vt:lpstr>Презентация PowerPoint</vt:lpstr>
      <vt:lpstr>Им дышат люди </vt:lpstr>
      <vt:lpstr>Он необходим животным  </vt:lpstr>
      <vt:lpstr>Он необходим растениям</vt:lpstr>
      <vt:lpstr>Презентация PowerPoint</vt:lpstr>
      <vt:lpstr>Презентация PowerPoint</vt:lpstr>
      <vt:lpstr>Воздух может переносить запах:</vt:lpstr>
      <vt:lpstr>Воздух может переносить запах: неприятный…</vt:lpstr>
      <vt:lpstr>Источники загрязнения воздуха:</vt:lpstr>
      <vt:lpstr>Последствия загрязнения: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Воздух</dc:title>
  <dc:creator>Наталья</dc:creator>
  <cp:lastModifiedBy>Нина Панкратьева</cp:lastModifiedBy>
  <cp:revision>40</cp:revision>
  <dcterms:created xsi:type="dcterms:W3CDTF">2013-11-04T08:04:17Z</dcterms:created>
  <dcterms:modified xsi:type="dcterms:W3CDTF">2023-12-03T08:50:40Z</dcterms:modified>
</cp:coreProperties>
</file>