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2" r:id="rId3"/>
    <p:sldId id="293" r:id="rId4"/>
    <p:sldId id="291" r:id="rId5"/>
    <p:sldId id="295" r:id="rId6"/>
    <p:sldId id="294" r:id="rId7"/>
    <p:sldId id="296" r:id="rId8"/>
    <p:sldId id="297" r:id="rId9"/>
    <p:sldId id="256" r:id="rId10"/>
    <p:sldId id="257" r:id="rId11"/>
    <p:sldId id="258" r:id="rId12"/>
    <p:sldId id="259" r:id="rId13"/>
    <p:sldId id="260" r:id="rId14"/>
    <p:sldId id="261" r:id="rId15"/>
    <p:sldId id="299" r:id="rId16"/>
    <p:sldId id="262" r:id="rId17"/>
    <p:sldId id="263" r:id="rId18"/>
    <p:sldId id="266" r:id="rId19"/>
    <p:sldId id="264" r:id="rId20"/>
    <p:sldId id="265" r:id="rId21"/>
    <p:sldId id="298" r:id="rId22"/>
    <p:sldId id="27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7992-54DC-4228-A1AA-A62505DB9EA6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6060-0970-4BC8-A243-A0C7FC606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233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7992-54DC-4228-A1AA-A62505DB9EA6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6060-0970-4BC8-A243-A0C7FC606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788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7992-54DC-4228-A1AA-A62505DB9EA6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6060-0970-4BC8-A243-A0C7FC606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267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7992-54DC-4228-A1AA-A62505DB9EA6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6060-0970-4BC8-A243-A0C7FC606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276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7992-54DC-4228-A1AA-A62505DB9EA6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6060-0970-4BC8-A243-A0C7FC606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887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7992-54DC-4228-A1AA-A62505DB9EA6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6060-0970-4BC8-A243-A0C7FC606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2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7992-54DC-4228-A1AA-A62505DB9EA6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6060-0970-4BC8-A243-A0C7FC606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281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7992-54DC-4228-A1AA-A62505DB9EA6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6060-0970-4BC8-A243-A0C7FC606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608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7992-54DC-4228-A1AA-A62505DB9EA6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6060-0970-4BC8-A243-A0C7FC606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997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7992-54DC-4228-A1AA-A62505DB9EA6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6060-0970-4BC8-A243-A0C7FC606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914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7992-54DC-4228-A1AA-A62505DB9EA6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6060-0970-4BC8-A243-A0C7FC606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865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47992-54DC-4228-A1AA-A62505DB9EA6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C6060-0970-4BC8-A243-A0C7FC606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830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b.ru/misc/i/gallery/41272/27342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67881" cy="611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79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cdn.culture.ru/images/fbd4a198-c184-5a8e-955d-263a00b9c898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cdn.culture.ru/images/fbd4a198-c184-5a8e-955d-263a00b9c898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28" y="0"/>
            <a:ext cx="91636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3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pic.rutubelist.ru/video/54/70/547044b3b7f97cf4bc1676375024a6f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cloud.pulse19.ru/uploads/2019/04/glavnaja-11-1024x725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r="11061"/>
          <a:stretch/>
        </p:blipFill>
        <p:spPr>
          <a:xfrm>
            <a:off x="-1" y="19176"/>
            <a:ext cx="9216489" cy="683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postila.ru/data/51/21/19/bb/512119bbac77cb0dff8caed3b2114689dc9951470815d4dfb1646aa10508c94b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"/>
          <a:stretch/>
        </p:blipFill>
        <p:spPr>
          <a:xfrm>
            <a:off x="0" y="404664"/>
            <a:ext cx="9107488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1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460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3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35"/>
            <a:ext cx="9144000" cy="679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0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138"/>
            <a:ext cx="9126790" cy="687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3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cookhouse.ru/upload/iblock/1dc/1dc4094fcde9632377f28cb5c0de62c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5" y="333375"/>
            <a:ext cx="619125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7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8" y="332656"/>
            <a:ext cx="8538548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1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138"/>
            <a:ext cx="9126790" cy="687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7552839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g-fotki.yandex.ru/get/194804/63933600.1b/0_16ce3d_dee5e583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75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3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138"/>
            <a:ext cx="9126790" cy="687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0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7" t="16250" r="15"/>
          <a:stretch/>
        </p:blipFill>
        <p:spPr>
          <a:xfrm>
            <a:off x="35497" y="476672"/>
            <a:ext cx="910850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6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424"/>
            <a:ext cx="9116767" cy="683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4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6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663" y="0"/>
            <a:ext cx="55186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7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976"/>
            <a:ext cx="9144000" cy="609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2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" r="47121" b="4227"/>
          <a:stretch/>
        </p:blipFill>
        <p:spPr>
          <a:xfrm>
            <a:off x="1259631" y="0"/>
            <a:ext cx="6912769" cy="688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2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44.userapi.com/impg/Dmy1EvaFj31ByCauyKM1-QZsBgZa6PAgeik0Yw/tYBu4MmlAIY.jpg?size=604x572&amp;quality=96&amp;sign=c37a08521567ecdcca17746d379ef64a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6336704" cy="600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21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5" t="25850" r="13379" b="8240"/>
          <a:stretch/>
        </p:blipFill>
        <p:spPr>
          <a:xfrm>
            <a:off x="35496" y="188640"/>
            <a:ext cx="9096568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7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128"/>
            <a:ext cx="6868368" cy="686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5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8640"/>
            <a:ext cx="6453336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2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72081"/>
            <a:ext cx="9191387" cy="600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3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83003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2656"/>
            <a:ext cx="6732924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3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60648"/>
            <a:ext cx="9035159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10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" y="188640"/>
            <a:ext cx="9129789" cy="611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1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1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2" t="22424" r="3989" b="14545"/>
          <a:stretch/>
        </p:blipFill>
        <p:spPr>
          <a:xfrm>
            <a:off x="539552" y="332656"/>
            <a:ext cx="8142441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2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ro-dachnikov.com/uploads/posts/2021-10/1633734970_11-p-konek-doma-foto-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71708"/>
            <a:ext cx="806489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55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2656"/>
            <a:ext cx="8905114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59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95250"/>
            <a:ext cx="66675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7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980728"/>
            <a:ext cx="5013176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4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68760"/>
            <a:ext cx="652872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ords-storage.s3.eu-central-1.amazonaws.com/production/article_images/5a61af022685b2000e2d9411/98b584d9-6707-49fb-a34a-7c0ca6777b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4813"/>
            <a:ext cx="42672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80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ro-dachnikov.com/uploads/posts/2021-10/1633369007_3-p-staroe-derevyannoe-kriltso-foto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9" y="45586"/>
            <a:ext cx="9107221" cy="683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60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na-dache.pro/uploads/posts/2022-01/1642828921_43-na-dache-pro-p-starie-derevenskie-doma-vnutri-foto-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58349" cy="578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6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avatars.dzeninfra.ru/get-zen_doc/941737/pub_5e1893dc98fe7900b031a588_5e1896fdd5bbc300aee7bb18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411840" cy="560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53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humbs.dreamstime.com/b/%D1%82%D1%80%D0%B0%D0%B4%D0%B8%D1%86%D0%B8%D0%BE%D0%BD%D0%BD%D0%B0%D1%8F-%D1%80%D1%83%D1%81%D1%81%D0%BA%D0%B0%D1%8F-%D0%BF%D0%BB%D0%B8%D1%82%D0%B0-1114026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8" y="1991"/>
            <a:ext cx="9232694" cy="685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mao-museums.ru/upload/_thumbs/0x400_33723baa2457ce7fbdd3dead2a052d2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2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22929">
            <a:off x="3918402" y="3698310"/>
            <a:ext cx="5401261" cy="104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19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0</Words>
  <Application>Microsoft Office PowerPoint</Application>
  <PresentationFormat>Экран (4:3)</PresentationFormat>
  <Paragraphs>0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Neit</dc:creator>
  <cp:lastModifiedBy>1</cp:lastModifiedBy>
  <cp:revision>12</cp:revision>
  <dcterms:created xsi:type="dcterms:W3CDTF">2022-10-31T18:05:53Z</dcterms:created>
  <dcterms:modified xsi:type="dcterms:W3CDTF">2022-11-01T11:46:30Z</dcterms:modified>
</cp:coreProperties>
</file>