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63" r:id="rId5"/>
    <p:sldId id="262" r:id="rId6"/>
    <p:sldId id="266" r:id="rId7"/>
    <p:sldId id="258" r:id="rId8"/>
    <p:sldId id="259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830DA-446E-4289-B6E9-8D0E9BCA6488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D423FEA-10E4-4265-BBFA-02F43B2F2EF1}">
      <dgm:prSet phldrT="[Текст]" custT="1"/>
      <dgm:spPr>
        <a:solidFill>
          <a:srgbClr val="ED336D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Личностно-ориентированный подход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709F5B7-F0EB-4D78-BB45-8E177BC2C816}" type="parTrans" cxnId="{05EE108F-3A7E-41F0-9920-B64D3E8DA5DB}">
      <dgm:prSet/>
      <dgm:spPr/>
      <dgm:t>
        <a:bodyPr/>
        <a:lstStyle/>
        <a:p>
          <a:endParaRPr lang="ru-RU"/>
        </a:p>
      </dgm:t>
    </dgm:pt>
    <dgm:pt modelId="{14D8FA23-E244-47E0-A5C0-89A4ACD9417F}" type="sibTrans" cxnId="{05EE108F-3A7E-41F0-9920-B64D3E8DA5DB}">
      <dgm:prSet/>
      <dgm:spPr/>
      <dgm:t>
        <a:bodyPr/>
        <a:lstStyle/>
        <a:p>
          <a:endParaRPr lang="ru-RU"/>
        </a:p>
      </dgm:t>
    </dgm:pt>
    <dgm:pt modelId="{BE370835-CFA2-4C7C-9D21-5A1530B4D245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Ситуативно-личностный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тип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10A729-6A6F-4461-8E25-94F82EEAE9B2}" type="parTrans" cxnId="{248E2800-75CE-4DBE-8824-3CF139335824}">
      <dgm:prSet/>
      <dgm:spPr/>
      <dgm:t>
        <a:bodyPr/>
        <a:lstStyle/>
        <a:p>
          <a:endParaRPr lang="ru-RU"/>
        </a:p>
      </dgm:t>
    </dgm:pt>
    <dgm:pt modelId="{DAB9B644-A917-46EE-9F52-A368A27726DF}" type="sibTrans" cxnId="{248E2800-75CE-4DBE-8824-3CF13933582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A6B2D964-133F-4BEA-B603-A7B0D56FA6E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Внеситуативно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личностный тип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70307C-2436-40E3-BBD8-4C74276E64D8}" type="parTrans" cxnId="{8C368479-A44E-4D39-ADF6-ADA6406FBC6D}">
      <dgm:prSet/>
      <dgm:spPr/>
      <dgm:t>
        <a:bodyPr/>
        <a:lstStyle/>
        <a:p>
          <a:endParaRPr lang="ru-RU"/>
        </a:p>
      </dgm:t>
    </dgm:pt>
    <dgm:pt modelId="{B3136AE2-D218-4A4A-B0A6-E335FC66449F}" type="sibTrans" cxnId="{8C368479-A44E-4D39-ADF6-ADA6406FBC6D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542000E1-AA65-44FF-9F9A-4FC9BE73893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Внеситуативно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-деловой  тип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21992FA-2141-4935-960D-0C02C02BEF25}" type="parTrans" cxnId="{122176F4-5265-4F9D-AE21-B07721DF4C33}">
      <dgm:prSet/>
      <dgm:spPr/>
      <dgm:t>
        <a:bodyPr/>
        <a:lstStyle/>
        <a:p>
          <a:endParaRPr lang="ru-RU"/>
        </a:p>
      </dgm:t>
    </dgm:pt>
    <dgm:pt modelId="{91A2162F-7272-4E8E-9830-2E0242FE67A3}" type="sibTrans" cxnId="{122176F4-5265-4F9D-AE21-B07721DF4C33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693CA643-3BC8-4366-8ACB-56E98AD4DD2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Ситуативно-деловой тип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7F77A8E-F9A9-4831-9032-EFBDF995DCD5}" type="parTrans" cxnId="{AEBD4F88-27AB-49D1-B4FB-276826B66FC3}">
      <dgm:prSet/>
      <dgm:spPr/>
      <dgm:t>
        <a:bodyPr/>
        <a:lstStyle/>
        <a:p>
          <a:endParaRPr lang="ru-RU"/>
        </a:p>
      </dgm:t>
    </dgm:pt>
    <dgm:pt modelId="{24317A92-D582-4BCF-B763-DFD1EC5C2AA4}" type="sibTrans" cxnId="{AEBD4F88-27AB-49D1-B4FB-276826B66FC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D31F4610-EB91-4712-B9BA-90BC20D6115B}" type="pres">
      <dgm:prSet presAssocID="{FFB830DA-446E-4289-B6E9-8D0E9BCA64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781EE-BB1D-4421-BC9E-3365DB61A8A3}" type="pres">
      <dgm:prSet presAssocID="{FD423FEA-10E4-4265-BBFA-02F43B2F2EF1}" presName="centerShape" presStyleLbl="node0" presStyleIdx="0" presStyleCnt="1" custScaleX="110922" custScaleY="115063" custLinFactNeighborX="-1247" custLinFactNeighborY="-400"/>
      <dgm:spPr/>
      <dgm:t>
        <a:bodyPr/>
        <a:lstStyle/>
        <a:p>
          <a:endParaRPr lang="ru-RU"/>
        </a:p>
      </dgm:t>
    </dgm:pt>
    <dgm:pt modelId="{EC3A9856-1012-44E0-95F1-5FD255B4A61C}" type="pres">
      <dgm:prSet presAssocID="{BE370835-CFA2-4C7C-9D21-5A1530B4D245}" presName="node" presStyleLbl="node1" presStyleIdx="0" presStyleCnt="4" custScaleX="197812" custRadScaleRad="100161" custRadScaleInc="-7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408AE-6D63-462B-B363-B354135477D2}" type="pres">
      <dgm:prSet presAssocID="{BE370835-CFA2-4C7C-9D21-5A1530B4D245}" presName="dummy" presStyleCnt="0"/>
      <dgm:spPr/>
    </dgm:pt>
    <dgm:pt modelId="{ABDECD83-905D-470E-B855-521A03F6CDA2}" type="pres">
      <dgm:prSet presAssocID="{DAB9B644-A917-46EE-9F52-A368A27726D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36861F5-DBE4-4A21-AA75-D272857095B0}" type="pres">
      <dgm:prSet presAssocID="{A6B2D964-133F-4BEA-B603-A7B0D56FA6EA}" presName="node" presStyleLbl="node1" presStyleIdx="1" presStyleCnt="4" custScaleX="170031" custRadScaleRad="109196" custRadScaleInc="-1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0B229-C942-4E67-A296-9467A0779193}" type="pres">
      <dgm:prSet presAssocID="{A6B2D964-133F-4BEA-B603-A7B0D56FA6EA}" presName="dummy" presStyleCnt="0"/>
      <dgm:spPr/>
    </dgm:pt>
    <dgm:pt modelId="{222FD6E1-D9D9-437D-B7B3-F3BDAB9BFC2A}" type="pres">
      <dgm:prSet presAssocID="{B3136AE2-D218-4A4A-B0A6-E335FC66449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F229971-46CD-4223-9863-41390842A020}" type="pres">
      <dgm:prSet presAssocID="{542000E1-AA65-44FF-9F9A-4FC9BE738938}" presName="node" presStyleLbl="node1" presStyleIdx="2" presStyleCnt="4" custScaleX="211123" custRadScaleRad="98620" custRadScaleInc="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4B84B-681B-4296-88BA-8C1463F60353}" type="pres">
      <dgm:prSet presAssocID="{542000E1-AA65-44FF-9F9A-4FC9BE738938}" presName="dummy" presStyleCnt="0"/>
      <dgm:spPr/>
    </dgm:pt>
    <dgm:pt modelId="{CB0B086C-D04F-4E07-A2AF-59B69626577E}" type="pres">
      <dgm:prSet presAssocID="{91A2162F-7272-4E8E-9830-2E0242FE67A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46822B2-D35B-4F14-B761-77E94903280E}" type="pres">
      <dgm:prSet presAssocID="{693CA643-3BC8-4366-8ACB-56E98AD4DD24}" presName="node" presStyleLbl="node1" presStyleIdx="3" presStyleCnt="4" custScaleX="172779" custRadScaleRad="111358" custRadScaleInc="-4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3895D-F105-47E4-BA4E-881B12AEFE86}" type="pres">
      <dgm:prSet presAssocID="{693CA643-3BC8-4366-8ACB-56E98AD4DD24}" presName="dummy" presStyleCnt="0"/>
      <dgm:spPr/>
    </dgm:pt>
    <dgm:pt modelId="{0B9CD5E4-3BD6-4167-97B5-94454CC7D579}" type="pres">
      <dgm:prSet presAssocID="{24317A92-D582-4BCF-B763-DFD1EC5C2AA4}" presName="sibTrans" presStyleLbl="sibTrans2D1" presStyleIdx="3" presStyleCnt="4" custLinFactNeighborX="-1331" custLinFactNeighborY="670"/>
      <dgm:spPr/>
      <dgm:t>
        <a:bodyPr/>
        <a:lstStyle/>
        <a:p>
          <a:endParaRPr lang="ru-RU"/>
        </a:p>
      </dgm:t>
    </dgm:pt>
  </dgm:ptLst>
  <dgm:cxnLst>
    <dgm:cxn modelId="{017A5785-8DD8-450E-841C-76BD5CF760DE}" type="presOf" srcId="{693CA643-3BC8-4366-8ACB-56E98AD4DD24}" destId="{846822B2-D35B-4F14-B761-77E94903280E}" srcOrd="0" destOrd="0" presId="urn:microsoft.com/office/officeart/2005/8/layout/radial6"/>
    <dgm:cxn modelId="{4A969632-EFC8-4F4E-8416-B6A5A85D57CF}" type="presOf" srcId="{91A2162F-7272-4E8E-9830-2E0242FE67A3}" destId="{CB0B086C-D04F-4E07-A2AF-59B69626577E}" srcOrd="0" destOrd="0" presId="urn:microsoft.com/office/officeart/2005/8/layout/radial6"/>
    <dgm:cxn modelId="{A90EDC76-D71C-4DA7-8B11-8F4D6AE1362B}" type="presOf" srcId="{A6B2D964-133F-4BEA-B603-A7B0D56FA6EA}" destId="{436861F5-DBE4-4A21-AA75-D272857095B0}" srcOrd="0" destOrd="0" presId="urn:microsoft.com/office/officeart/2005/8/layout/radial6"/>
    <dgm:cxn modelId="{7352B84A-5D57-4E9D-98C0-C5AE25DAA082}" type="presOf" srcId="{FD423FEA-10E4-4265-BBFA-02F43B2F2EF1}" destId="{186781EE-BB1D-4421-BC9E-3365DB61A8A3}" srcOrd="0" destOrd="0" presId="urn:microsoft.com/office/officeart/2005/8/layout/radial6"/>
    <dgm:cxn modelId="{D516CEC8-0A89-4B34-BF21-3A4C54820953}" type="presOf" srcId="{24317A92-D582-4BCF-B763-DFD1EC5C2AA4}" destId="{0B9CD5E4-3BD6-4167-97B5-94454CC7D579}" srcOrd="0" destOrd="0" presId="urn:microsoft.com/office/officeart/2005/8/layout/radial6"/>
    <dgm:cxn modelId="{814E6BBA-AD56-4354-9436-E81ABF0F8A10}" type="presOf" srcId="{542000E1-AA65-44FF-9F9A-4FC9BE738938}" destId="{FF229971-46CD-4223-9863-41390842A020}" srcOrd="0" destOrd="0" presId="urn:microsoft.com/office/officeart/2005/8/layout/radial6"/>
    <dgm:cxn modelId="{15147254-0280-4979-B2A6-1565DE997FE5}" type="presOf" srcId="{FFB830DA-446E-4289-B6E9-8D0E9BCA6488}" destId="{D31F4610-EB91-4712-B9BA-90BC20D6115B}" srcOrd="0" destOrd="0" presId="urn:microsoft.com/office/officeart/2005/8/layout/radial6"/>
    <dgm:cxn modelId="{248E2800-75CE-4DBE-8824-3CF139335824}" srcId="{FD423FEA-10E4-4265-BBFA-02F43B2F2EF1}" destId="{BE370835-CFA2-4C7C-9D21-5A1530B4D245}" srcOrd="0" destOrd="0" parTransId="{D710A729-6A6F-4461-8E25-94F82EEAE9B2}" sibTransId="{DAB9B644-A917-46EE-9F52-A368A27726DF}"/>
    <dgm:cxn modelId="{8C368479-A44E-4D39-ADF6-ADA6406FBC6D}" srcId="{FD423FEA-10E4-4265-BBFA-02F43B2F2EF1}" destId="{A6B2D964-133F-4BEA-B603-A7B0D56FA6EA}" srcOrd="1" destOrd="0" parTransId="{E570307C-2436-40E3-BBD8-4C74276E64D8}" sibTransId="{B3136AE2-D218-4A4A-B0A6-E335FC66449F}"/>
    <dgm:cxn modelId="{AEBD4F88-27AB-49D1-B4FB-276826B66FC3}" srcId="{FD423FEA-10E4-4265-BBFA-02F43B2F2EF1}" destId="{693CA643-3BC8-4366-8ACB-56E98AD4DD24}" srcOrd="3" destOrd="0" parTransId="{67F77A8E-F9A9-4831-9032-EFBDF995DCD5}" sibTransId="{24317A92-D582-4BCF-B763-DFD1EC5C2AA4}"/>
    <dgm:cxn modelId="{AC1289BD-C338-43D9-A2B1-F8E078D6C2E4}" type="presOf" srcId="{DAB9B644-A917-46EE-9F52-A368A27726DF}" destId="{ABDECD83-905D-470E-B855-521A03F6CDA2}" srcOrd="0" destOrd="0" presId="urn:microsoft.com/office/officeart/2005/8/layout/radial6"/>
    <dgm:cxn modelId="{6E1632EB-9C5E-4772-946A-BFDB50201617}" type="presOf" srcId="{BE370835-CFA2-4C7C-9D21-5A1530B4D245}" destId="{EC3A9856-1012-44E0-95F1-5FD255B4A61C}" srcOrd="0" destOrd="0" presId="urn:microsoft.com/office/officeart/2005/8/layout/radial6"/>
    <dgm:cxn modelId="{05EE108F-3A7E-41F0-9920-B64D3E8DA5DB}" srcId="{FFB830DA-446E-4289-B6E9-8D0E9BCA6488}" destId="{FD423FEA-10E4-4265-BBFA-02F43B2F2EF1}" srcOrd="0" destOrd="0" parTransId="{4709F5B7-F0EB-4D78-BB45-8E177BC2C816}" sibTransId="{14D8FA23-E244-47E0-A5C0-89A4ACD9417F}"/>
    <dgm:cxn modelId="{F6C462A9-CAFD-402D-A4C2-80E679AB1347}" type="presOf" srcId="{B3136AE2-D218-4A4A-B0A6-E335FC66449F}" destId="{222FD6E1-D9D9-437D-B7B3-F3BDAB9BFC2A}" srcOrd="0" destOrd="0" presId="urn:microsoft.com/office/officeart/2005/8/layout/radial6"/>
    <dgm:cxn modelId="{122176F4-5265-4F9D-AE21-B07721DF4C33}" srcId="{FD423FEA-10E4-4265-BBFA-02F43B2F2EF1}" destId="{542000E1-AA65-44FF-9F9A-4FC9BE738938}" srcOrd="2" destOrd="0" parTransId="{921992FA-2141-4935-960D-0C02C02BEF25}" sibTransId="{91A2162F-7272-4E8E-9830-2E0242FE67A3}"/>
    <dgm:cxn modelId="{D235CAE3-7D05-472F-A371-FB0137994C0C}" type="presParOf" srcId="{D31F4610-EB91-4712-B9BA-90BC20D6115B}" destId="{186781EE-BB1D-4421-BC9E-3365DB61A8A3}" srcOrd="0" destOrd="0" presId="urn:microsoft.com/office/officeart/2005/8/layout/radial6"/>
    <dgm:cxn modelId="{CBAB77EB-E2F8-48F3-AC72-6161D5AA9740}" type="presParOf" srcId="{D31F4610-EB91-4712-B9BA-90BC20D6115B}" destId="{EC3A9856-1012-44E0-95F1-5FD255B4A61C}" srcOrd="1" destOrd="0" presId="urn:microsoft.com/office/officeart/2005/8/layout/radial6"/>
    <dgm:cxn modelId="{F300EB14-BE29-4D1F-B136-AE5E9961CF97}" type="presParOf" srcId="{D31F4610-EB91-4712-B9BA-90BC20D6115B}" destId="{EE5408AE-6D63-462B-B363-B354135477D2}" srcOrd="2" destOrd="0" presId="urn:microsoft.com/office/officeart/2005/8/layout/radial6"/>
    <dgm:cxn modelId="{9E133BCA-68DB-4C93-B711-90784201B20C}" type="presParOf" srcId="{D31F4610-EB91-4712-B9BA-90BC20D6115B}" destId="{ABDECD83-905D-470E-B855-521A03F6CDA2}" srcOrd="3" destOrd="0" presId="urn:microsoft.com/office/officeart/2005/8/layout/radial6"/>
    <dgm:cxn modelId="{DBFCBAB9-A345-4B0C-BFC4-4279DB652B55}" type="presParOf" srcId="{D31F4610-EB91-4712-B9BA-90BC20D6115B}" destId="{436861F5-DBE4-4A21-AA75-D272857095B0}" srcOrd="4" destOrd="0" presId="urn:microsoft.com/office/officeart/2005/8/layout/radial6"/>
    <dgm:cxn modelId="{C83AF3AE-69BA-4AA4-86D9-E5449D349606}" type="presParOf" srcId="{D31F4610-EB91-4712-B9BA-90BC20D6115B}" destId="{3A30B229-C942-4E67-A296-9467A0779193}" srcOrd="5" destOrd="0" presId="urn:microsoft.com/office/officeart/2005/8/layout/radial6"/>
    <dgm:cxn modelId="{B1D2C379-ACB1-4343-B6B3-D4C2636F4229}" type="presParOf" srcId="{D31F4610-EB91-4712-B9BA-90BC20D6115B}" destId="{222FD6E1-D9D9-437D-B7B3-F3BDAB9BFC2A}" srcOrd="6" destOrd="0" presId="urn:microsoft.com/office/officeart/2005/8/layout/radial6"/>
    <dgm:cxn modelId="{A7A74557-4BDB-4DBF-B4C6-86608F1D535B}" type="presParOf" srcId="{D31F4610-EB91-4712-B9BA-90BC20D6115B}" destId="{FF229971-46CD-4223-9863-41390842A020}" srcOrd="7" destOrd="0" presId="urn:microsoft.com/office/officeart/2005/8/layout/radial6"/>
    <dgm:cxn modelId="{FD8412F1-7068-4FCC-90A3-BA7A9E95CDFB}" type="presParOf" srcId="{D31F4610-EB91-4712-B9BA-90BC20D6115B}" destId="{34A4B84B-681B-4296-88BA-8C1463F60353}" srcOrd="8" destOrd="0" presId="urn:microsoft.com/office/officeart/2005/8/layout/radial6"/>
    <dgm:cxn modelId="{91597F62-7529-4590-B454-EFFA5463B0CF}" type="presParOf" srcId="{D31F4610-EB91-4712-B9BA-90BC20D6115B}" destId="{CB0B086C-D04F-4E07-A2AF-59B69626577E}" srcOrd="9" destOrd="0" presId="urn:microsoft.com/office/officeart/2005/8/layout/radial6"/>
    <dgm:cxn modelId="{DBB3CEF4-CC1D-4FD5-B69A-B78B09806857}" type="presParOf" srcId="{D31F4610-EB91-4712-B9BA-90BC20D6115B}" destId="{846822B2-D35B-4F14-B761-77E94903280E}" srcOrd="10" destOrd="0" presId="urn:microsoft.com/office/officeart/2005/8/layout/radial6"/>
    <dgm:cxn modelId="{AB733DCE-F3B1-4250-9696-C33EC821CFAA}" type="presParOf" srcId="{D31F4610-EB91-4712-B9BA-90BC20D6115B}" destId="{6A13895D-F105-47E4-BA4E-881B12AEFE86}" srcOrd="11" destOrd="0" presId="urn:microsoft.com/office/officeart/2005/8/layout/radial6"/>
    <dgm:cxn modelId="{95DBFC68-A05F-493B-A155-857D84357D97}" type="presParOf" srcId="{D31F4610-EB91-4712-B9BA-90BC20D6115B}" destId="{0B9CD5E4-3BD6-4167-97B5-94454CC7D57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6FA-A465-4345-B2EA-B5531D5C72F4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F6B6-62F2-4EBD-AEE2-37A2A2A6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6327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Личностно-ориентированный подход в образовании и воспитании дошкольников.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357429"/>
            <a:ext cx="5715041" cy="407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Личностно – ориентированный подход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это методологическая ориентация в педагогической деятельности, позволяющая посредством опоры на систему взаимосвязанных понятий, идей и способов действий обеспечивать и поддерживать процессы самопознания,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самостроительства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самореализации личности ребенка, развития его неповторимой индивидуальности</a:t>
            </a:r>
            <a:r>
              <a:rPr lang="ru-RU" dirty="0"/>
              <a:t>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u="sng" dirty="0">
                <a:solidFill>
                  <a:srgbClr val="ED336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>
                <a:solidFill>
                  <a:srgbClr val="ED336D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личностно-ориентированного образования состоит в том, чтобы заложить в ребенке механизмы самореализации, саморазвития, адаптации,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самозащиты, самовоспитания и другие, необходимые для становления самобытного личностного образа.</a:t>
            </a:r>
          </a:p>
          <a:p>
            <a:pPr>
              <a:buNone/>
            </a:pPr>
            <a:r>
              <a:rPr lang="ru-RU" sz="1600" b="1" i="1" u="sng" dirty="0">
                <a:solidFill>
                  <a:srgbClr val="ED336D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личностно-ориентированного обучения состоит в том, чтобы научить ребенка учиться, адаптировать его к школе.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u="sng" dirty="0" smtClean="0">
                <a:solidFill>
                  <a:srgbClr val="ED336D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личностно-ориентированного образования: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гуманитарная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суть которой состоит в признании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человека и обеспечении его физического и нравственного здоровья, осознание смысла жизни и активной позиции в ней, личностной свободы и возможности максимальной реализации собственного потенциала. Средствами (механизмами) реализации данной функции являются понимание, общение и сотрудничество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культуросозидательная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культурообразующая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которая направлена на сохранение, передачу, воспроизводство и развитие культуры средствами образования. Механизмами реализации данной функции является культурная идентификация как установление духовной взаимосвязи между человеком и его народом, принятие его ценностей в качестве своих и построение собственной жизни с их учетом;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социализации,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которая предполагает обеспечение усвоения и воспроизводства индивидом социального опыта, необходимого и достаточного для вхождение человека в жизнь общества. Механизмом реализации данной функции являются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рефлексия, сохранение индивидуальности, творчество как личностная позиция в любой деятельности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средство самоопределения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словесные методы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(источником знания является устное или печатное слово);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наглядные методы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(источником знаний являются наблюдаемые предметы, явления, наглядные пособия);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практические методы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(дети получают знания и вырабатывают умения, выполняя практические действия);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активные методы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(опрос, развернутая беседа).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стили 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ped-kopilka.ru/upload/blogs2/2021/5/45759_ebf2336b6752ab95fa4efc6e5b1d1bc3.pn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858179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0848" y="285728"/>
            <a:ext cx="6050110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16200000" flipH="1">
            <a:off x="7143768" y="5072074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178695" y="5250669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108447" y="553562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000232" y="4500570"/>
            <a:ext cx="51435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Технология  полного усвоения знаний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4348" y="6000768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Разноуровневое</a:t>
            </a:r>
            <a:r>
              <a:rPr lang="ru-RU" dirty="0" smtClean="0"/>
              <a:t> обучение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6072206"/>
            <a:ext cx="19859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Коллективного </a:t>
            </a:r>
            <a:r>
              <a:rPr lang="ru-RU" dirty="0" err="1" smtClean="0"/>
              <a:t>взаимообучения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6000768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Модульного обучения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214422"/>
            <a:ext cx="6034617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77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Тема Office</vt:lpstr>
      <vt:lpstr>Личностно-ориентированный подход в образовании и воспитании дошкольников.</vt:lpstr>
      <vt:lpstr>Презентация PowerPoint</vt:lpstr>
      <vt:lpstr>Презентация PowerPoint</vt:lpstr>
      <vt:lpstr>Методы обучения</vt:lpstr>
      <vt:lpstr>стили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Личностно-ориентированный подход в образовании и воспитании дошкольников.</dc:title>
  <dc:creator>User</dc:creator>
  <cp:lastModifiedBy>RePack by Diakov</cp:lastModifiedBy>
  <cp:revision>25</cp:revision>
  <dcterms:created xsi:type="dcterms:W3CDTF">2022-10-06T11:54:44Z</dcterms:created>
  <dcterms:modified xsi:type="dcterms:W3CDTF">2022-11-26T15:15:01Z</dcterms:modified>
</cp:coreProperties>
</file>