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3" r:id="rId3"/>
    <p:sldId id="258" r:id="rId4"/>
    <p:sldId id="259" r:id="rId5"/>
    <p:sldId id="274" r:id="rId6"/>
    <p:sldId id="275" r:id="rId7"/>
    <p:sldId id="282" r:id="rId8"/>
    <p:sldId id="290" r:id="rId9"/>
    <p:sldId id="303" r:id="rId10"/>
    <p:sldId id="292" r:id="rId11"/>
    <p:sldId id="299" r:id="rId12"/>
    <p:sldId id="293" r:id="rId13"/>
    <p:sldId id="294" r:id="rId14"/>
    <p:sldId id="281" r:id="rId15"/>
    <p:sldId id="283" r:id="rId16"/>
    <p:sldId id="298" r:id="rId17"/>
    <p:sldId id="264" r:id="rId18"/>
    <p:sldId id="284" r:id="rId19"/>
    <p:sldId id="301" r:id="rId20"/>
    <p:sldId id="296" r:id="rId21"/>
    <p:sldId id="276" r:id="rId22"/>
    <p:sldId id="267" r:id="rId23"/>
    <p:sldId id="268" r:id="rId24"/>
    <p:sldId id="269" r:id="rId25"/>
    <p:sldId id="270" r:id="rId26"/>
    <p:sldId id="30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E6960-56A1-4492-BB65-AB26445843C9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7E7F2-B0F9-41BE-B8D8-4448C3991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52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A8-B18D-4CCD-82E1-0499ACA32A7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DAFE-4231-4A22-91C2-E9863926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A8-B18D-4CCD-82E1-0499ACA32A7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DAFE-4231-4A22-91C2-E9863926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2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A8-B18D-4CCD-82E1-0499ACA32A7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DAFE-4231-4A22-91C2-E9863926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1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A8-B18D-4CCD-82E1-0499ACA32A7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DAFE-4231-4A22-91C2-E9863926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2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A8-B18D-4CCD-82E1-0499ACA32A7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DAFE-4231-4A22-91C2-E9863926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4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A8-B18D-4CCD-82E1-0499ACA32A7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DAFE-4231-4A22-91C2-E9863926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6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A8-B18D-4CCD-82E1-0499ACA32A7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DAFE-4231-4A22-91C2-E9863926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5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A8-B18D-4CCD-82E1-0499ACA32A7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DAFE-4231-4A22-91C2-E9863926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2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A8-B18D-4CCD-82E1-0499ACA32A7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DAFE-4231-4A22-91C2-E9863926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7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A8-B18D-4CCD-82E1-0499ACA32A7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DAFE-4231-4A22-91C2-E9863926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4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A8-B18D-4CCD-82E1-0499ACA32A7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DAFE-4231-4A22-91C2-E9863926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6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02A8-B18D-4CCD-82E1-0499ACA32A7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CDAFE-4231-4A22-91C2-E9863926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5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Русская изба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картинки к презентации\2022-09-23-14-21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8190"/>
            <a:ext cx="688424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1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340768"/>
            <a:ext cx="2015136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97337916_455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899592" y="519128"/>
            <a:ext cx="8064896" cy="5819743"/>
          </a:xfrm>
        </p:spPr>
      </p:pic>
    </p:spTree>
    <p:extLst>
      <p:ext uri="{BB962C8B-B14F-4D97-AF65-F5344CB8AC3E}">
        <p14:creationId xmlns:p14="http://schemas.microsoft.com/office/powerpoint/2010/main" val="82797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4"/>
    </mc:Choice>
    <mc:Fallback xmlns="">
      <p:transition spd="slow" advTm="530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23\Desktop\презентация изба\7242427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2924" y="548680"/>
            <a:ext cx="8241076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2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51a44071-863d-6943-863d-694cc8dc0f5d_photo_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899592" y="673199"/>
            <a:ext cx="7956376" cy="5511602"/>
          </a:xfrm>
        </p:spPr>
      </p:pic>
    </p:spTree>
    <p:extLst>
      <p:ext uri="{BB962C8B-B14F-4D97-AF65-F5344CB8AC3E}">
        <p14:creationId xmlns:p14="http://schemas.microsoft.com/office/powerpoint/2010/main" val="4440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3"/>
    </mc:Choice>
    <mc:Fallback xmlns="">
      <p:transition spd="slow" advTm="630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Пользователь.Елена\Рабочий стол\060_lu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529104"/>
            <a:ext cx="7965238" cy="5799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79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92696"/>
            <a:ext cx="771520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8229600" cy="39933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123\Desktop\презентация изба\i (5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476672"/>
            <a:ext cx="8028384" cy="5651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2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8"/>
    </mc:Choice>
    <mc:Fallback xmlns="">
      <p:transition spd="slow" advTm="528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067128" cy="5809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0b0a2e3fa4b523662842a7127ab93ddc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827584" y="331142"/>
            <a:ext cx="8054429" cy="6195715"/>
          </a:xfrm>
        </p:spPr>
      </p:pic>
    </p:spTree>
    <p:extLst>
      <p:ext uri="{BB962C8B-B14F-4D97-AF65-F5344CB8AC3E}">
        <p14:creationId xmlns:p14="http://schemas.microsoft.com/office/powerpoint/2010/main" val="5331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3"/>
    </mc:Choice>
    <mc:Fallback xmlns="">
      <p:transition spd="slow" advTm="488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tropa_9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18" y="404664"/>
            <a:ext cx="781076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349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63384028_1283158093_329a7053f9c6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6015" y="332656"/>
            <a:ext cx="7981065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36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042792" cy="10583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Содержимое 6" descr="len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971600" y="476672"/>
            <a:ext cx="7872874" cy="5904656"/>
          </a:xfrm>
        </p:spPr>
      </p:pic>
    </p:spTree>
    <p:extLst>
      <p:ext uri="{BB962C8B-B14F-4D97-AF65-F5344CB8AC3E}">
        <p14:creationId xmlns:p14="http://schemas.microsoft.com/office/powerpoint/2010/main" val="29848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2"/>
    </mc:Choice>
    <mc:Fallback xmlns="">
      <p:transition spd="slow" advTm="513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86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 descr="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824440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50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198884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Vnutrennyaya-otdelka-russkoy-izbyi-i-obustroystvo-dvora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076801" y="1052736"/>
            <a:ext cx="7899114" cy="4824536"/>
          </a:xfrm>
        </p:spPr>
      </p:pic>
    </p:spTree>
    <p:extLst>
      <p:ext uri="{BB962C8B-B14F-4D97-AF65-F5344CB8AC3E}">
        <p14:creationId xmlns:p14="http://schemas.microsoft.com/office/powerpoint/2010/main" val="34562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7"/>
    </mc:Choice>
    <mc:Fallback xmlns="">
      <p:transition spd="slow" advTm="486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картинки к презентации\2022-09-23-14-20-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40" y="384477"/>
            <a:ext cx="7750623" cy="608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55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647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Содержимое 6" descr="krasnyjugol0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971600" y="469250"/>
            <a:ext cx="7886542" cy="5984086"/>
          </a:xfrm>
        </p:spPr>
      </p:pic>
    </p:spTree>
    <p:extLst>
      <p:ext uri="{BB962C8B-B14F-4D97-AF65-F5344CB8AC3E}">
        <p14:creationId xmlns:p14="http://schemas.microsoft.com/office/powerpoint/2010/main" val="280183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8"/>
    </mc:Choice>
    <mc:Fallback xmlns="">
      <p:transition spd="slow" advTm="567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8a5hCHXP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1600" y="650098"/>
            <a:ext cx="7800350" cy="57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25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картинки к презентации\2022-10-03-14-16-5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" y="922"/>
            <a:ext cx="8930861" cy="669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23\Desktop\20130705104337-996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39258"/>
            <a:ext cx="4252314" cy="3312368"/>
          </a:xfrm>
          <a:prstGeom prst="rect">
            <a:avLst/>
          </a:prstGeom>
          <a:noFill/>
        </p:spPr>
      </p:pic>
      <p:pic>
        <p:nvPicPr>
          <p:cNvPr id="5" name="Содержимое 4" descr="event-409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59523" y="2636912"/>
            <a:ext cx="4357926" cy="389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5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23\Desktop\0506fd7725ccabfa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6263" y="685947"/>
            <a:ext cx="4290823" cy="5104600"/>
          </a:xfrm>
          <a:prstGeom prst="rect">
            <a:avLst/>
          </a:prstGeom>
          <a:noFill/>
        </p:spPr>
      </p:pic>
      <p:pic>
        <p:nvPicPr>
          <p:cNvPr id="5" name="Picture 4" descr="C:\Users\123\Desktop\1341840253_dsc_0886cop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58681" y="692696"/>
            <a:ext cx="3477582" cy="510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5804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23\Desktop\image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2505" y="345550"/>
            <a:ext cx="3649889" cy="3649889"/>
          </a:xfrm>
          <a:prstGeom prst="rect">
            <a:avLst/>
          </a:prstGeom>
          <a:noFill/>
        </p:spPr>
      </p:pic>
      <p:pic>
        <p:nvPicPr>
          <p:cNvPr id="5" name="Picture 2" descr="i?id=17692540-52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09" y="3429000"/>
            <a:ext cx="5014633" cy="33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3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прпоектттт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6" y="21303"/>
            <a:ext cx="8819456" cy="661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новое\2022-10-04-17-33-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69818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4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86604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35161"/>
            <a:ext cx="7861520" cy="557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9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Прямоугольник 6"/>
          <p:cNvSpPr>
            <a:spLocks noChangeArrowheads="1"/>
          </p:cNvSpPr>
          <p:nvPr/>
        </p:nvSpPr>
        <p:spPr bwMode="auto">
          <a:xfrm>
            <a:off x="285750" y="214313"/>
            <a:ext cx="85010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Русская изба</a:t>
            </a:r>
          </a:p>
        </p:txBody>
      </p:sp>
      <p:sp>
        <p:nvSpPr>
          <p:cNvPr id="4100" name="Прямоугольник 7"/>
          <p:cNvSpPr>
            <a:spLocks noChangeArrowheads="1"/>
          </p:cNvSpPr>
          <p:nvPr/>
        </p:nvSpPr>
        <p:spPr bwMode="auto">
          <a:xfrm>
            <a:off x="5572125" y="1000125"/>
            <a:ext cx="3000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2" descr="https://kelohouse.ru/images/lemex/160x127x36.jpg.pagespeed.ic.32IzTC0jL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77" y="214313"/>
            <a:ext cx="7847069" cy="627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0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картинки к презентации\2022-10-03-14-16-57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" y="70222"/>
            <a:ext cx="8892481" cy="65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2" descr="http://www.art-catalog.ru/data_picture_2016/picture/129/11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34360"/>
            <a:ext cx="7743439" cy="578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12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129" name="Прямоугольник 9"/>
          <p:cNvSpPr>
            <a:spLocks noChangeArrowheads="1"/>
          </p:cNvSpPr>
          <p:nvPr/>
        </p:nvSpPr>
        <p:spPr bwMode="auto">
          <a:xfrm>
            <a:off x="214313" y="3929063"/>
            <a:ext cx="4357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55679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23\Desktop\презентация изба\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3341" y="620688"/>
            <a:ext cx="8071147" cy="5755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4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7"/>
    </mc:Choice>
    <mc:Fallback xmlns="">
      <p:transition spd="slow" advTm="603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картинки к презентации\2022-10-03-14-16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Содержимое 5" descr="muzej_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899592" y="505685"/>
            <a:ext cx="8037802" cy="5846630"/>
          </a:xfrm>
        </p:spPr>
      </p:pic>
    </p:spTree>
    <p:extLst>
      <p:ext uri="{BB962C8B-B14F-4D97-AF65-F5344CB8AC3E}">
        <p14:creationId xmlns:p14="http://schemas.microsoft.com/office/powerpoint/2010/main" val="17294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2"/>
    </mc:Choice>
    <mc:Fallback xmlns="">
      <p:transition spd="slow" advTm="51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картинки к презентации\2022-10-03-14-16-5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5383" cy="66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https://pp.userapi.com/c848636/v848636268/b8222/6bNI1b1l9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7"/>
            <a:ext cx="6984776" cy="619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26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</Words>
  <Application>Microsoft Office PowerPoint</Application>
  <PresentationFormat>Экран (4:3)</PresentationFormat>
  <Paragraphs>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Русская изба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изба</dc:title>
  <dc:creator>1</dc:creator>
  <cp:lastModifiedBy>1</cp:lastModifiedBy>
  <cp:revision>14</cp:revision>
  <dcterms:created xsi:type="dcterms:W3CDTF">2022-10-03T10:14:48Z</dcterms:created>
  <dcterms:modified xsi:type="dcterms:W3CDTF">2022-10-11T11:04:27Z</dcterms:modified>
</cp:coreProperties>
</file>