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7" r:id="rId3"/>
    <p:sldId id="260" r:id="rId4"/>
    <p:sldId id="258" r:id="rId5"/>
    <p:sldId id="261" r:id="rId6"/>
    <p:sldId id="268" r:id="rId7"/>
    <p:sldId id="262" r:id="rId8"/>
    <p:sldId id="270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5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FDD2-EBFD-4FE9-B966-BCBAA1EBB5CB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A742-AD48-4B6D-A467-2E0747795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DAC9-FE1A-4E80-8867-989701029CDF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1262-9B6F-4915-8D10-D60036BA8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0" hangingPunct="0">
              <a:defRPr/>
            </a:pPr>
            <a:r>
              <a:rPr lang="en-US" sz="7200" smtClean="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 eaLnBrk="0" hangingPunct="0">
              <a:defRPr/>
            </a:pPr>
            <a:r>
              <a:rPr lang="en-US" sz="7200" smtClean="0"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CEA3-5AF4-4C83-AA1D-2FC5532BCDC7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7EC7-CD89-47D3-A413-5F8818A94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FFDC-95D0-4805-B6A4-5FEFEB7F668A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945E-38A2-4E97-A0FE-2E31D0E6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 eaLnBrk="0" hangingPunct="0">
              <a:defRPr/>
            </a:pPr>
            <a:r>
              <a:rPr lang="en-US" sz="8000" smtClean="0"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CC58-0C7A-4CE4-9E97-8B019AD1FF30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02B5-9CBB-48E3-9DA5-7E0555BC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FA2D-ED21-4FC5-B1E3-F10EF781D4CD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5218-FD91-4B53-A268-40A822EA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99E7-BFDF-44EA-87C6-A84A18009AAD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A7B1-5F71-4007-A678-FB36D0E34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C4F3-84BA-4322-B0B5-5D3EF11F1796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9ECA-CBAE-4E0E-8975-B150B526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490788"/>
            <a:ext cx="6799262" cy="3444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D50E-F5ED-4B6A-BFEB-48E9807EB257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F3A8-47EE-4F89-BAC7-3FAEE1CAD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0AF3-80EC-48F6-90E7-5DB7BBCE07B7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F56-157C-4511-A4AA-BCD8086D5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72E2-375F-48B3-9218-1508C14830FA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11F3-CB07-4D29-B720-52E825745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9DA8-8089-4193-B609-93F1E04757FD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1E3D-3192-498B-90EC-D71DCD431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2842-C491-45A2-B016-D4F42725688D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20A4-6DF6-4D0B-8310-A326E69B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CEB7-7114-4AB5-A200-D80876A3BC8D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9675-B9F9-43CD-8764-A4FBE4922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F65E-1BB3-4CBA-928D-52B0F00AA98F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515C-8265-40D6-8090-2A2CF06D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5817-7620-4D73-AB31-FBA8F13A5128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1E49-CF79-4BFF-BB51-82F54F3BA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7BBC-180F-4BC1-973F-FD6DCC70E569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73F3-0B2A-4FC8-A3E2-91119C61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A2D0814-1962-4842-8F97-8A9920BBFB15}" type="datetimeFigureOut">
              <a:rPr lang="ru-RU"/>
              <a:pPr>
                <a:defRPr/>
              </a:pPr>
              <a:t>02.10.2022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F6335CE-9708-44E3-82B4-2A11B7489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3" r:id="rId6"/>
    <p:sldLayoutId id="2147483719" r:id="rId7"/>
    <p:sldLayoutId id="2147483712" r:id="rId8"/>
    <p:sldLayoutId id="2147483711" r:id="rId9"/>
    <p:sldLayoutId id="2147483720" r:id="rId10"/>
    <p:sldLayoutId id="2147483721" r:id="rId11"/>
    <p:sldLayoutId id="2147483710" r:id="rId12"/>
    <p:sldLayoutId id="2147483722" r:id="rId13"/>
    <p:sldLayoutId id="2147483723" r:id="rId14"/>
    <p:sldLayoutId id="2147483724" r:id="rId15"/>
    <p:sldLayoutId id="2147483725" r:id="rId16"/>
    <p:sldLayoutId id="214748370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6165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835150" y="1412875"/>
            <a:ext cx="6122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 b="1">
                <a:solidFill>
                  <a:schemeClr val="accent2"/>
                </a:solidFill>
                <a:latin typeface="Arial" charset="0"/>
              </a:rPr>
              <a:t>«</a:t>
            </a:r>
            <a:r>
              <a:rPr lang="ru-RU" sz="6000" b="1">
                <a:solidFill>
                  <a:schemeClr val="accent2"/>
                </a:solidFill>
                <a:latin typeface="Izhitsa" pitchFamily="34" charset="0"/>
              </a:rPr>
              <a:t>Русская изба</a:t>
            </a:r>
            <a:r>
              <a:rPr lang="ru-RU" sz="6000" b="1">
                <a:solidFill>
                  <a:schemeClr val="accent2"/>
                </a:solidFill>
                <a:latin typeface="Arial" charset="0"/>
              </a:rPr>
              <a:t>»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76338" y="476250"/>
            <a:ext cx="6799262" cy="1368425"/>
          </a:xfrm>
        </p:spPr>
        <p:txBody>
          <a:bodyPr/>
          <a:lstStyle/>
          <a:p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где же люди спали? </a:t>
            </a:r>
            <a:r>
              <a:rPr lang="ru-RU" sz="1600" b="1" i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печи, на лавках, на сундуках.)</a:t>
            </a:r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в некоторых избах делали полати – это такие полки. На них и спали.</a:t>
            </a:r>
            <a:b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2563813"/>
            <a:ext cx="4889500" cy="3671887"/>
          </a:xfrm>
        </p:spPr>
      </p:pic>
      <p:pic>
        <p:nvPicPr>
          <p:cNvPr id="2867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33115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0263" y="765175"/>
            <a:ext cx="3813175" cy="576263"/>
          </a:xfrm>
        </p:spPr>
        <p:txBody>
          <a:bodyPr/>
          <a:lstStyle/>
          <a:p>
            <a:pPr algn="l"/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Для освещения горницы пользовались лучиной.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60575"/>
            <a:ext cx="2857500" cy="3028950"/>
          </a:xfrm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7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pPr eaLnBrk="1" hangingPunct="1"/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Давным давно на Руси предпочитали жить в деревянных домах, считая, что жить в них здоровее. Строили их из бревен и называли избами.</a:t>
            </a:r>
            <a:b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89550" y="4365625"/>
            <a:ext cx="3028950" cy="1871663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1757363"/>
            <a:ext cx="331628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3650" y="1916113"/>
            <a:ext cx="35036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6025" y="4005263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15304" cy="842981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Посреди горницы ставили печь. О ней говорили: «Печь – всему голова». </a:t>
            </a:r>
            <a:br>
              <a:rPr lang="ru-RU" sz="1600" b="1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Голова – значит, самая главная. Почему печь в избе самая главная?</a:t>
            </a:r>
            <a:br>
              <a:rPr lang="ru-RU" sz="1600" b="1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n>
                  <a:noFill/>
                </a:ln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n>
                  <a:noFill/>
                </a:ln>
                <a:ea typeface="Calibri" pitchFamily="34" charset="0"/>
                <a:cs typeface="Times New Roman" pitchFamily="18" charset="0"/>
              </a:rPr>
            </a:br>
            <a:endParaRPr lang="ru-RU" sz="1400" dirty="0" smtClean="0">
              <a:ln>
                <a:noFill/>
              </a:ln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6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1643050"/>
            <a:ext cx="6619875" cy="466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76338" y="549275"/>
            <a:ext cx="6799262" cy="503238"/>
          </a:xfrm>
        </p:spPr>
        <p:txBody>
          <a:bodyPr/>
          <a:lstStyle/>
          <a:p>
            <a:pPr eaLnBrk="1" hangingPunct="1"/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Русская печь, как мать родная, накормит и обогреет, когда надо вылечит и обсушит</a:t>
            </a:r>
          </a:p>
        </p:txBody>
      </p:sp>
      <p:pic>
        <p:nvPicPr>
          <p:cNvPr id="2253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11275"/>
            <a:ext cx="51276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209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85786" y="857231"/>
            <a:ext cx="7572428" cy="987443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С левой стороны, за печкой находилось рабочее место хозяйки. Здесь женщины делали домашние дела. Какие? (</a:t>
            </a:r>
            <a:r>
              <a:rPr lang="ru-RU" sz="1600" b="1" i="1" dirty="0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Готовили пищу, мыли посуду, стирали и т. п.</a:t>
            </a:r>
            <a:r>
              <a:rPr lang="ru-RU" sz="1600" b="1" dirty="0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) Женщину в старину называли..? </a:t>
            </a:r>
            <a:r>
              <a:rPr lang="ru-RU" sz="1600" b="1" i="1" dirty="0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(Баба.)</a:t>
            </a:r>
            <a:r>
              <a:rPr lang="ru-RU" sz="1600" b="1" dirty="0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 Вот поэтому место за печкой называлось бабий кут. Кут – означает угол: бабий угол, или бабий кут.</a:t>
            </a:r>
            <a:br>
              <a:rPr lang="ru-RU" sz="1600" b="1" dirty="0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</a:br>
            <a:endParaRPr lang="ru-RU" sz="1600" b="1" dirty="0" smtClean="0">
              <a:ln>
                <a:noFill/>
              </a:ln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4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2071678"/>
            <a:ext cx="3714776" cy="2006609"/>
          </a:xfrm>
        </p:spPr>
      </p:pic>
      <p:pic>
        <p:nvPicPr>
          <p:cNvPr id="2355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2071678"/>
            <a:ext cx="40957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14818"/>
            <a:ext cx="3714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692150"/>
            <a:ext cx="6624638" cy="576263"/>
          </a:xfrm>
        </p:spPr>
        <p:txBody>
          <a:bodyPr/>
          <a:lstStyle/>
          <a:p>
            <a:pPr algn="l"/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Мужской угол -коник, где обычно ставился большой сундук. В нем хранили самое ценное имущество, на нем же спал хозяин дома. В конике выполняли мелкие мужские работы.</a:t>
            </a:r>
            <a:r>
              <a:rPr lang="ru-RU" sz="14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7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1476375"/>
            <a:ext cx="5903912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176338" y="692150"/>
            <a:ext cx="6799262" cy="865188"/>
          </a:xfrm>
        </p:spPr>
        <p:txBody>
          <a:bodyPr/>
          <a:lstStyle/>
          <a:p>
            <a:pPr algn="l"/>
            <a:r>
              <a:rPr lang="ru-RU" sz="1600" b="1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В другой стороне горницы – правой – висит икона, стоит стол обеденный и лавки. Эту часть горницы называли красный угол. Красный – значит красивый. Здесь встречали гостей, угощали их, потчевали и все самые важные семейные вопросы решали.</a:t>
            </a:r>
          </a:p>
        </p:txBody>
      </p:sp>
      <p:pic>
        <p:nvPicPr>
          <p:cNvPr id="2560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7175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76338" y="620713"/>
            <a:ext cx="6799262" cy="1368425"/>
          </a:xfrm>
        </p:spPr>
        <p:txBody>
          <a:bodyPr/>
          <a:lstStyle/>
          <a:p>
            <a:pPr algn="l"/>
            <a:r>
              <a:rPr lang="ru-RU" sz="14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Красный угол был самым главным и почетным местом в доме. В нем находился домашний иконостас. Считалось важным, что при входе в избу, человек в первую очередь должен обратить внимание на икону. В связи с этим сложилась даже поговорка «Без Бога — не до порога». Красный угол всегда держали в чистоте, а иногда и украшали вышитыми полотенцами.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989138"/>
            <a:ext cx="5759450" cy="43195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888" y="692150"/>
            <a:ext cx="6697662" cy="1008063"/>
          </a:xfrm>
        </p:spPr>
        <p:txBody>
          <a:bodyPr/>
          <a:lstStyle/>
          <a:p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А еще стоят в горнице сундуки. Они служили хозяевам вместо шкафов, тумбочек. В них хранили одежду, ткани, украшения. Чем больше сундуков было в доме, тем богаче считалась семья.</a:t>
            </a:r>
            <a:r>
              <a:rPr lang="ru-RU" sz="140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765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4359275"/>
            <a:ext cx="30654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513" y="2492375"/>
            <a:ext cx="50323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13" y="1773238"/>
            <a:ext cx="29464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1168</TotalTime>
  <Words>337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Слайд 1</vt:lpstr>
      <vt:lpstr>Давным давно на Руси предпочитали жить в деревянных домах, считая, что жить в них здоровее. Строили их из бревен и называли избами. </vt:lpstr>
      <vt:lpstr>Посреди горницы ставили печь. О ней говорили: «Печь – всему голова».  Голова – значит, самая главная. Почему печь в избе самая главная?  </vt:lpstr>
      <vt:lpstr>Русская печь, как мать родная, накормит и обогреет, когда надо вылечит и обсушит</vt:lpstr>
      <vt:lpstr>С левой стороны, за печкой находилось рабочее место хозяйки. Здесь женщины делали домашние дела. Какие? (Готовили пищу, мыли посуду, стирали и т. п.) Женщину в старину называли..? (Баба.) Вот поэтому место за печкой называлось бабий кут. Кут – означает угол: бабий угол, или бабий кут. </vt:lpstr>
      <vt:lpstr>Мужской угол -коник, где обычно ставился большой сундук. В нем хранили самое ценное имущество, на нем же спал хозяин дома. В конике выполняли мелкие мужские работы. </vt:lpstr>
      <vt:lpstr>В другой стороне горницы – правой – висит икона, стоит стол обеденный и лавки. Эту часть горницы называли красный угол. Красный – значит красивый. Здесь встречали гостей, угощали их, потчевали и все самые важные семейные вопросы решали.</vt:lpstr>
      <vt:lpstr>Красный угол был самым главным и почетным местом в доме. В нем находился домашний иконостас. Считалось важным, что при входе в избу, человек в первую очередь должен обратить внимание на икону. В связи с этим сложилась даже поговорка «Без Бога — не до порога». Красный угол всегда держали в чистоте, а иногда и украшали вышитыми полотенцами.</vt:lpstr>
      <vt:lpstr>А еще стоят в горнице сундуки. Они служили хозяевам вместо шкафов, тумбочек. В них хранили одежду, ткани, украшения. Чем больше сундуков было в доме, тем богаче считалась семья. </vt:lpstr>
      <vt:lpstr>А где же люди спали? (На печи, на лавках, на сундуках.) А в некоторых избах делали полати – это такие полки. На них и спали. </vt:lpstr>
      <vt:lpstr>Для освещения горницы пользовались лучиной.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Наташа</dc:creator>
  <cp:lastModifiedBy>User</cp:lastModifiedBy>
  <cp:revision>172</cp:revision>
  <dcterms:created xsi:type="dcterms:W3CDTF">2012-11-21T10:22:18Z</dcterms:created>
  <dcterms:modified xsi:type="dcterms:W3CDTF">2022-10-02T04:38:06Z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TC300086489990</vt:lpwstr>
  </property>
</Properties>
</file>