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2" r:id="rId3"/>
    <p:sldId id="29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CC"/>
    <a:srgbClr val="FD919B"/>
    <a:srgbClr val="DD7053"/>
    <a:srgbClr val="FEA050"/>
    <a:srgbClr val="EDCFCD"/>
    <a:srgbClr val="4472C4"/>
    <a:srgbClr val="8ABBF3"/>
    <a:srgbClr val="A285C9"/>
    <a:srgbClr val="FB3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6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50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1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42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98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45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4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77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08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49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31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1ED7-F189-4ABA-8DA5-210EB3A9CCD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5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.com/logo_cab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68136560-1FB3-4ABE-952B-4EF61E2267AA}"/>
              </a:ext>
            </a:extLst>
          </p:cNvPr>
          <p:cNvSpPr/>
          <p:nvPr/>
        </p:nvSpPr>
        <p:spPr>
          <a:xfrm>
            <a:off x="3974336" y="2018372"/>
            <a:ext cx="5246692" cy="2677656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ctr">
              <a:defRPr/>
            </a:pPr>
            <a:r>
              <a:rPr lang="ru-RU" sz="6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Звук Р</a:t>
            </a:r>
          </a:p>
          <a:p>
            <a:pPr algn="ctr">
              <a:defRPr/>
            </a:pPr>
            <a:r>
              <a:rPr lang="ru-RU" sz="3600" dirty="0">
                <a:latin typeface="Segoe Print" panose="02000600000000000000" pitchFamily="2" charset="0"/>
              </a:rPr>
              <a:t>в предложениях</a:t>
            </a:r>
          </a:p>
          <a:p>
            <a:pPr algn="ctr">
              <a:defRPr/>
            </a:pPr>
            <a:endParaRPr lang="ru-RU" sz="3600" dirty="0">
              <a:latin typeface="Segoe Print" panose="02000600000000000000" pitchFamily="2" charset="0"/>
            </a:endParaRPr>
          </a:p>
        </p:txBody>
      </p:sp>
      <p:pic>
        <p:nvPicPr>
          <p:cNvPr id="88" name="Рисунок 87">
            <a:hlinkClick r:id="rId2"/>
            <a:extLst>
              <a:ext uri="{FF2B5EF4-FFF2-40B4-BE49-F238E27FC236}">
                <a16:creationId xmlns:a16="http://schemas.microsoft.com/office/drawing/2014/main" id="{B157EF55-C35C-4C00-ADAF-CFBB4166D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5436496" y="4469847"/>
            <a:ext cx="2018173" cy="1883628"/>
          </a:xfrm>
          <a:prstGeom prst="rect">
            <a:avLst/>
          </a:prstGeom>
        </p:spPr>
      </p:pic>
      <p:sp>
        <p:nvSpPr>
          <p:cNvPr id="7" name="Стрелка: вправо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995487-1B6B-42D8-6E41-214140553FD3}"/>
              </a:ext>
            </a:extLst>
          </p:cNvPr>
          <p:cNvSpPr/>
          <p:nvPr/>
        </p:nvSpPr>
        <p:spPr>
          <a:xfrm>
            <a:off x="11328741" y="6239105"/>
            <a:ext cx="660400" cy="5120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ED630D7-1C59-E67B-7904-CF7D62C8E59E}"/>
              </a:ext>
            </a:extLst>
          </p:cNvPr>
          <p:cNvGrpSpPr/>
          <p:nvPr/>
        </p:nvGrpSpPr>
        <p:grpSpPr>
          <a:xfrm>
            <a:off x="1255954" y="624760"/>
            <a:ext cx="3500353" cy="5614345"/>
            <a:chOff x="740859" y="128638"/>
            <a:chExt cx="4030491" cy="646465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F36A4CC-8098-442A-DF9B-0E8F0CC7B662}"/>
                </a:ext>
              </a:extLst>
            </p:cNvPr>
            <p:cNvSpPr/>
            <p:nvPr/>
          </p:nvSpPr>
          <p:spPr>
            <a:xfrm>
              <a:off x="740859" y="4082921"/>
              <a:ext cx="2071395" cy="2071395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Segoe Print" panose="02000600000000000000" pitchFamily="2" charset="0"/>
                </a:rPr>
                <a:t>на розовом квадрате..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AA8F2E6-2459-055E-5E6E-4A572D4D7D91}"/>
                </a:ext>
              </a:extLst>
            </p:cNvPr>
            <p:cNvSpPr/>
            <p:nvPr/>
          </p:nvSpPr>
          <p:spPr>
            <a:xfrm>
              <a:off x="1386130" y="1446732"/>
              <a:ext cx="2071395" cy="207139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Segoe Print" panose="02000600000000000000" pitchFamily="2" charset="0"/>
                </a:rPr>
                <a:t>на красном квадрате..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6FDC66F-D57C-A18D-643D-E63031963194}"/>
                </a:ext>
              </a:extLst>
            </p:cNvPr>
            <p:cNvSpPr/>
            <p:nvPr/>
          </p:nvSpPr>
          <p:spPr>
            <a:xfrm>
              <a:off x="2440860" y="128638"/>
              <a:ext cx="2168108" cy="20713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Segoe Print" panose="02000600000000000000" pitchFamily="2" charset="0"/>
                </a:rPr>
                <a:t>на оранжевом круге..</a:t>
              </a:r>
            </a:p>
          </p:txBody>
        </p:sp>
        <p:sp>
          <p:nvSpPr>
            <p:cNvPr id="16" name="Ромб 15">
              <a:extLst>
                <a:ext uri="{FF2B5EF4-FFF2-40B4-BE49-F238E27FC236}">
                  <a16:creationId xmlns:a16="http://schemas.microsoft.com/office/drawing/2014/main" id="{99FF7745-A353-A6BE-CFB4-28F130C58EA7}"/>
                </a:ext>
              </a:extLst>
            </p:cNvPr>
            <p:cNvSpPr/>
            <p:nvPr/>
          </p:nvSpPr>
          <p:spPr>
            <a:xfrm>
              <a:off x="2440860" y="4350911"/>
              <a:ext cx="2330490" cy="224238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Segoe Print" panose="02000600000000000000" pitchFamily="2" charset="0"/>
                </a:rPr>
                <a:t>на черном ромбе..</a:t>
              </a:r>
            </a:p>
          </p:txBody>
        </p:sp>
        <p:sp>
          <p:nvSpPr>
            <p:cNvPr id="17" name="Сердце 16">
              <a:extLst>
                <a:ext uri="{FF2B5EF4-FFF2-40B4-BE49-F238E27FC236}">
                  <a16:creationId xmlns:a16="http://schemas.microsoft.com/office/drawing/2014/main" id="{061918B4-B1CC-CFCF-0D06-E5306B899776}"/>
                </a:ext>
              </a:extLst>
            </p:cNvPr>
            <p:cNvSpPr/>
            <p:nvPr/>
          </p:nvSpPr>
          <p:spPr>
            <a:xfrm>
              <a:off x="2207582" y="3097242"/>
              <a:ext cx="2071395" cy="1747932"/>
            </a:xfrm>
            <a:prstGeom prst="hear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Segoe Print" panose="02000600000000000000" pitchFamily="2" charset="0"/>
                </a:rPr>
                <a:t>на сером сердце..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8756ECF-A143-DA0D-0E97-BBF7329CEFC9}"/>
              </a:ext>
            </a:extLst>
          </p:cNvPr>
          <p:cNvGrpSpPr/>
          <p:nvPr/>
        </p:nvGrpSpPr>
        <p:grpSpPr>
          <a:xfrm>
            <a:off x="9143555" y="5003127"/>
            <a:ext cx="2071395" cy="1747932"/>
            <a:chOff x="8934616" y="2162284"/>
            <a:chExt cx="2071395" cy="1747932"/>
          </a:xfrm>
        </p:grpSpPr>
        <p:sp>
          <p:nvSpPr>
            <p:cNvPr id="22" name="Сердце 21">
              <a:extLst>
                <a:ext uri="{FF2B5EF4-FFF2-40B4-BE49-F238E27FC236}">
                  <a16:creationId xmlns:a16="http://schemas.microsoft.com/office/drawing/2014/main" id="{D1C93BDF-748F-6EFA-0831-F88717B3B6DF}"/>
                </a:ext>
              </a:extLst>
            </p:cNvPr>
            <p:cNvSpPr/>
            <p:nvPr/>
          </p:nvSpPr>
          <p:spPr>
            <a:xfrm>
              <a:off x="8934616" y="2162284"/>
              <a:ext cx="2071395" cy="1747932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A4F0CE62-1A61-B915-A67E-CF3F66EE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6151" y="2485238"/>
              <a:ext cx="1511439" cy="991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C92004B-BF20-BB8C-5DEB-715BB09AD925}"/>
              </a:ext>
            </a:extLst>
          </p:cNvPr>
          <p:cNvGrpSpPr/>
          <p:nvPr/>
        </p:nvGrpSpPr>
        <p:grpSpPr>
          <a:xfrm>
            <a:off x="7508677" y="285869"/>
            <a:ext cx="2071395" cy="2071395"/>
            <a:chOff x="8156239" y="461026"/>
            <a:chExt cx="2071395" cy="2071395"/>
          </a:xfrm>
        </p:grpSpPr>
        <p:sp>
          <p:nvSpPr>
            <p:cNvPr id="20" name="Ромб 19">
              <a:extLst>
                <a:ext uri="{FF2B5EF4-FFF2-40B4-BE49-F238E27FC236}">
                  <a16:creationId xmlns:a16="http://schemas.microsoft.com/office/drawing/2014/main" id="{6E9FA482-1093-68C4-6EE5-BDD29128564F}"/>
                </a:ext>
              </a:extLst>
            </p:cNvPr>
            <p:cNvSpPr/>
            <p:nvPr/>
          </p:nvSpPr>
          <p:spPr>
            <a:xfrm>
              <a:off x="8156239" y="461026"/>
              <a:ext cx="2071395" cy="2071395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9286BFD3-648D-40F6-402D-5F6634F1C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470" y="874423"/>
              <a:ext cx="10668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Ромб 25">
            <a:extLst>
              <a:ext uri="{FF2B5EF4-FFF2-40B4-BE49-F238E27FC236}">
                <a16:creationId xmlns:a16="http://schemas.microsoft.com/office/drawing/2014/main" id="{50395E5F-3887-6990-7050-292873795B9B}"/>
              </a:ext>
            </a:extLst>
          </p:cNvPr>
          <p:cNvSpPr/>
          <p:nvPr/>
        </p:nvSpPr>
        <p:spPr>
          <a:xfrm>
            <a:off x="6597682" y="0"/>
            <a:ext cx="1345794" cy="134579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27" name="Сердце 26">
            <a:extLst>
              <a:ext uri="{FF2B5EF4-FFF2-40B4-BE49-F238E27FC236}">
                <a16:creationId xmlns:a16="http://schemas.microsoft.com/office/drawing/2014/main" id="{892C9B3A-30EF-BD67-BA1A-F43C877693A5}"/>
              </a:ext>
            </a:extLst>
          </p:cNvPr>
          <p:cNvSpPr/>
          <p:nvPr/>
        </p:nvSpPr>
        <p:spPr>
          <a:xfrm>
            <a:off x="7937053" y="4365534"/>
            <a:ext cx="1346046" cy="1135851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Segoe Print" panose="02000600000000000000" pitchFamily="2" charset="0"/>
            </a:endParaRPr>
          </a:p>
          <a:p>
            <a:pPr algn="ctr"/>
            <a:r>
              <a:rPr lang="ru-RU" sz="3600" dirty="0">
                <a:latin typeface="Segoe Print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6825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4F5C93D6-A71E-4DCB-8238-14A9B2C9718A}"/>
              </a:ext>
            </a:extLst>
          </p:cNvPr>
          <p:cNvSpPr txBox="1"/>
          <p:nvPr/>
        </p:nvSpPr>
        <p:spPr>
          <a:xfrm>
            <a:off x="9257345" y="80374"/>
            <a:ext cx="2782261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defRPr>
            </a:lvl1pPr>
          </a:lstStyle>
          <a:p>
            <a:pPr algn="ctr"/>
            <a:r>
              <a:rPr lang="ru-RU" sz="1100" dirty="0"/>
              <a:t>Назови, что на каждой фигуре. На красном квадрате – ковёр</a:t>
            </a:r>
            <a:br>
              <a:rPr lang="ru-RU" sz="1100" dirty="0"/>
            </a:br>
            <a:r>
              <a:rPr lang="ru-RU" sz="1100" dirty="0">
                <a:solidFill>
                  <a:srgbClr val="FF0000"/>
                </a:solidFill>
              </a:rPr>
              <a:t>КЛИК на фигуру</a:t>
            </a:r>
          </a:p>
        </p:txBody>
      </p:sp>
      <p:sp>
        <p:nvSpPr>
          <p:cNvPr id="2" name="Стрелка: вправо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A401A8-557E-3D7F-CA1C-A5528537B96F}"/>
              </a:ext>
            </a:extLst>
          </p:cNvPr>
          <p:cNvSpPr/>
          <p:nvPr/>
        </p:nvSpPr>
        <p:spPr>
          <a:xfrm>
            <a:off x="11328741" y="6239105"/>
            <a:ext cx="660400" cy="5120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ED4DE5-F7B2-6C8E-F0E1-C1DD15284031}"/>
              </a:ext>
            </a:extLst>
          </p:cNvPr>
          <p:cNvSpPr/>
          <p:nvPr/>
        </p:nvSpPr>
        <p:spPr>
          <a:xfrm>
            <a:off x="513184" y="541176"/>
            <a:ext cx="2071395" cy="20713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03F9157-D145-71D0-1DEF-36A6C5AF772C}"/>
              </a:ext>
            </a:extLst>
          </p:cNvPr>
          <p:cNvSpPr/>
          <p:nvPr/>
        </p:nvSpPr>
        <p:spPr>
          <a:xfrm>
            <a:off x="3476360" y="517847"/>
            <a:ext cx="2071395" cy="20713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>
            <a:extLst>
              <a:ext uri="{FF2B5EF4-FFF2-40B4-BE49-F238E27FC236}">
                <a16:creationId xmlns:a16="http://schemas.microsoft.com/office/drawing/2014/main" id="{B03B4439-83CF-2209-52CC-EB4A72ED95E5}"/>
              </a:ext>
            </a:extLst>
          </p:cNvPr>
          <p:cNvSpPr/>
          <p:nvPr/>
        </p:nvSpPr>
        <p:spPr>
          <a:xfrm>
            <a:off x="689450" y="3868573"/>
            <a:ext cx="2071395" cy="207139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>
            <a:extLst>
              <a:ext uri="{FF2B5EF4-FFF2-40B4-BE49-F238E27FC236}">
                <a16:creationId xmlns:a16="http://schemas.microsoft.com/office/drawing/2014/main" id="{F1ACA4E0-AFD2-A183-6E0F-B2276917F80E}"/>
              </a:ext>
            </a:extLst>
          </p:cNvPr>
          <p:cNvSpPr/>
          <p:nvPr/>
        </p:nvSpPr>
        <p:spPr>
          <a:xfrm>
            <a:off x="6344902" y="752671"/>
            <a:ext cx="2071395" cy="1747932"/>
          </a:xfrm>
          <a:prstGeom prst="hear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6B64BC-3B81-27AE-1E77-823E6CA18314}"/>
              </a:ext>
            </a:extLst>
          </p:cNvPr>
          <p:cNvSpPr/>
          <p:nvPr/>
        </p:nvSpPr>
        <p:spPr>
          <a:xfrm>
            <a:off x="3603352" y="4033934"/>
            <a:ext cx="2071395" cy="2071395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8E779CF-26F9-A9B7-B2C4-1B9C762A0B4C}"/>
              </a:ext>
            </a:extLst>
          </p:cNvPr>
          <p:cNvSpPr/>
          <p:nvPr/>
        </p:nvSpPr>
        <p:spPr>
          <a:xfrm>
            <a:off x="6517254" y="3868573"/>
            <a:ext cx="2071395" cy="20713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>
            <a:extLst>
              <a:ext uri="{FF2B5EF4-FFF2-40B4-BE49-F238E27FC236}">
                <a16:creationId xmlns:a16="http://schemas.microsoft.com/office/drawing/2014/main" id="{B6A456BD-6A04-A7E6-2DC2-DDBB1A9DA7E8}"/>
              </a:ext>
            </a:extLst>
          </p:cNvPr>
          <p:cNvSpPr/>
          <p:nvPr/>
        </p:nvSpPr>
        <p:spPr>
          <a:xfrm>
            <a:off x="9257346" y="752671"/>
            <a:ext cx="2071395" cy="2071395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>
            <a:extLst>
              <a:ext uri="{FF2B5EF4-FFF2-40B4-BE49-F238E27FC236}">
                <a16:creationId xmlns:a16="http://schemas.microsoft.com/office/drawing/2014/main" id="{850B0E8D-5EAC-A34F-2355-72932E2D877A}"/>
              </a:ext>
            </a:extLst>
          </p:cNvPr>
          <p:cNvSpPr/>
          <p:nvPr/>
        </p:nvSpPr>
        <p:spPr>
          <a:xfrm>
            <a:off x="9257345" y="4033934"/>
            <a:ext cx="2071395" cy="1747932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25DBE5C-38B1-4B68-B442-28974E4F5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81" y="428197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B5EDB741-A9DA-ABD5-C66C-6E2E34B0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2506">
            <a:off x="3825491" y="1014072"/>
            <a:ext cx="1373131" cy="112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1BCEF43-2AC6-F881-860F-E04A78380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0" y="1043472"/>
            <a:ext cx="168169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1436BB22-879D-86BD-D3C3-CBBD8414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83" y="4175759"/>
            <a:ext cx="1423987" cy="17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018E53C2-3E20-E07C-C25F-32BC8196F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/>
        </p:blipFill>
        <p:spPr bwMode="auto">
          <a:xfrm>
            <a:off x="7084501" y="4175759"/>
            <a:ext cx="936900" cy="13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4A53D741-C39A-BA44-DA4F-B7E8A5D56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91" y="1174702"/>
            <a:ext cx="1333910" cy="7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28A432A5-8E5A-9DE3-F377-06639851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78" b="90000" l="9432" r="91344">
                        <a14:foregroundMark x1="25711" y1="10370" x2="18734" y2="4444"/>
                        <a14:foregroundMark x1="59561" y1="6852" x2="59044" y2="2778"/>
                        <a14:foregroundMark x1="13307" y1="27963" x2="15375" y2="59259"/>
                        <a14:foregroundMark x1="18475" y1="83148" x2="20801" y2="87963"/>
                        <a14:foregroundMark x1="24160" y1="88333" x2="77907" y2="86111"/>
                        <a14:foregroundMark x1="77907" y1="86111" x2="78682" y2="86111"/>
                        <a14:foregroundMark x1="82817" y1="87037" x2="88760" y2="80556"/>
                        <a14:foregroundMark x1="88760" y1="80556" x2="89018" y2="79815"/>
                        <a14:foregroundMark x1="91344" y1="71481" x2="88243" y2="48519"/>
                        <a14:foregroundMark x1="87726" y1="33889" x2="88630" y2="25185"/>
                        <a14:foregroundMark x1="88630" y1="25185" x2="86434" y2="19259"/>
                        <a14:foregroundMark x1="59561" y1="4074" x2="60853" y2="3519"/>
                        <a14:foregroundMark x1="64987" y1="3519" x2="78682" y2="3889"/>
                        <a14:foregroundMark x1="73773" y1="3889" x2="44574" y2="3333"/>
                        <a14:foregroundMark x1="12532" y1="24074" x2="9432" y2="31111"/>
                        <a14:foregroundMark x1="31395" y1="70556" x2="74806" y2="72778"/>
                        <a14:foregroundMark x1="84625" y1="80370" x2="38372" y2="2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704" y="1181426"/>
            <a:ext cx="869950" cy="12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9EBED711-EB32-C687-A547-9312D212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880" y="4356888"/>
            <a:ext cx="1511439" cy="9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3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0B59FC3-9E81-00E2-4BE4-1DADB907421D}"/>
              </a:ext>
            </a:extLst>
          </p:cNvPr>
          <p:cNvSpPr/>
          <p:nvPr/>
        </p:nvSpPr>
        <p:spPr>
          <a:xfrm>
            <a:off x="792480" y="490571"/>
            <a:ext cx="10607040" cy="5992010"/>
          </a:xfrm>
          <a:prstGeom prst="rect">
            <a:avLst/>
          </a:prstGeom>
          <a:solidFill>
            <a:schemeClr val="bg1">
              <a:alpha val="4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CE08588-1792-8A16-0D50-AAA82D2115F6}"/>
              </a:ext>
            </a:extLst>
          </p:cNvPr>
          <p:cNvSpPr/>
          <p:nvPr/>
        </p:nvSpPr>
        <p:spPr>
          <a:xfrm>
            <a:off x="11258916" y="6151306"/>
            <a:ext cx="933084" cy="7066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egoe Print" panose="02000600000000000000" pitchFamily="2" charset="0"/>
              </a:rPr>
              <a:t>Всё!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6E6ABEA-93D3-8358-07BC-2AD0E9C21132}"/>
              </a:ext>
            </a:extLst>
          </p:cNvPr>
          <p:cNvSpPr/>
          <p:nvPr/>
        </p:nvSpPr>
        <p:spPr>
          <a:xfrm>
            <a:off x="3761714" y="2614404"/>
            <a:ext cx="516320" cy="52481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00050" h="1206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A6686DE8-DC9C-D629-6E20-53D461992A85}"/>
              </a:ext>
            </a:extLst>
          </p:cNvPr>
          <p:cNvSpPr/>
          <p:nvPr/>
        </p:nvSpPr>
        <p:spPr>
          <a:xfrm>
            <a:off x="2605716" y="2617485"/>
            <a:ext cx="516320" cy="5248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6ABA308F-A761-EBBB-33C4-4BB9E617D8AE}"/>
              </a:ext>
            </a:extLst>
          </p:cNvPr>
          <p:cNvSpPr/>
          <p:nvPr/>
        </p:nvSpPr>
        <p:spPr>
          <a:xfrm>
            <a:off x="3179357" y="2614404"/>
            <a:ext cx="516320" cy="52481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6BBA9A5D-1EC1-2D5B-F9F8-46CD8594F8FA}"/>
              </a:ext>
            </a:extLst>
          </p:cNvPr>
          <p:cNvSpPr/>
          <p:nvPr/>
        </p:nvSpPr>
        <p:spPr>
          <a:xfrm>
            <a:off x="3761715" y="2614404"/>
            <a:ext cx="516320" cy="52481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508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9ECECAFC-E82B-CF85-9262-4328AD005365}"/>
              </a:ext>
            </a:extLst>
          </p:cNvPr>
          <p:cNvSpPr/>
          <p:nvPr/>
        </p:nvSpPr>
        <p:spPr>
          <a:xfrm>
            <a:off x="2605716" y="2617485"/>
            <a:ext cx="516320" cy="52481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70081A16-5BA0-EF7C-253F-951F0D04202B}"/>
              </a:ext>
            </a:extLst>
          </p:cNvPr>
          <p:cNvSpPr/>
          <p:nvPr/>
        </p:nvSpPr>
        <p:spPr>
          <a:xfrm>
            <a:off x="3199500" y="2620566"/>
            <a:ext cx="502961" cy="52481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00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43491890-959C-A247-D02B-BCE8F56071C7}"/>
              </a:ext>
            </a:extLst>
          </p:cNvPr>
          <p:cNvSpPr/>
          <p:nvPr/>
        </p:nvSpPr>
        <p:spPr>
          <a:xfrm>
            <a:off x="6401505" y="2604202"/>
            <a:ext cx="516320" cy="524813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00050" h="1206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8E0238C5-63EA-3BE4-38FC-C46DFFE54BF9}"/>
              </a:ext>
            </a:extLst>
          </p:cNvPr>
          <p:cNvSpPr/>
          <p:nvPr/>
        </p:nvSpPr>
        <p:spPr>
          <a:xfrm>
            <a:off x="5829624" y="2604202"/>
            <a:ext cx="516320" cy="5248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DC2366A9-E9B9-CC6A-2A37-E07690B799B8}"/>
              </a:ext>
            </a:extLst>
          </p:cNvPr>
          <p:cNvSpPr/>
          <p:nvPr/>
        </p:nvSpPr>
        <p:spPr>
          <a:xfrm>
            <a:off x="5257716" y="2600574"/>
            <a:ext cx="516320" cy="524813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73D1DEF8-6E38-99BF-60D5-C6D3322CB34C}"/>
              </a:ext>
            </a:extLst>
          </p:cNvPr>
          <p:cNvSpPr/>
          <p:nvPr/>
        </p:nvSpPr>
        <p:spPr>
          <a:xfrm>
            <a:off x="6401506" y="2604202"/>
            <a:ext cx="516320" cy="524813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508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973D1F60-446C-0C6D-24BB-753D7539C56F}"/>
              </a:ext>
            </a:extLst>
          </p:cNvPr>
          <p:cNvSpPr/>
          <p:nvPr/>
        </p:nvSpPr>
        <p:spPr>
          <a:xfrm>
            <a:off x="5829624" y="2604202"/>
            <a:ext cx="516320" cy="524813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25947DF8-FA32-2D0F-352E-89148522167F}"/>
              </a:ext>
            </a:extLst>
          </p:cNvPr>
          <p:cNvSpPr/>
          <p:nvPr/>
        </p:nvSpPr>
        <p:spPr>
          <a:xfrm>
            <a:off x="5277859" y="2606736"/>
            <a:ext cx="502961" cy="524813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00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533D4E60-80C0-2DFE-0B1F-7516FB8EE684}"/>
              </a:ext>
            </a:extLst>
          </p:cNvPr>
          <p:cNvSpPr/>
          <p:nvPr/>
        </p:nvSpPr>
        <p:spPr>
          <a:xfrm>
            <a:off x="8615060" y="5224633"/>
            <a:ext cx="516320" cy="52481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00050" h="1206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98FCC3C5-8C2F-6EBE-8C5B-72197AB69B8C}"/>
              </a:ext>
            </a:extLst>
          </p:cNvPr>
          <p:cNvSpPr/>
          <p:nvPr/>
        </p:nvSpPr>
        <p:spPr>
          <a:xfrm>
            <a:off x="9192333" y="5224633"/>
            <a:ext cx="516320" cy="5248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1A4C9203-E0C5-781F-A936-4C7387D534B8}"/>
              </a:ext>
            </a:extLst>
          </p:cNvPr>
          <p:cNvSpPr/>
          <p:nvPr/>
        </p:nvSpPr>
        <p:spPr>
          <a:xfrm>
            <a:off x="8032703" y="5224633"/>
            <a:ext cx="516320" cy="52481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A95A974F-4FF4-E54F-0886-0675895D3105}"/>
              </a:ext>
            </a:extLst>
          </p:cNvPr>
          <p:cNvSpPr/>
          <p:nvPr/>
        </p:nvSpPr>
        <p:spPr>
          <a:xfrm>
            <a:off x="8615061" y="5224633"/>
            <a:ext cx="516320" cy="52481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508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9EC6D2A1-933B-96ED-465B-407D17061B75}"/>
              </a:ext>
            </a:extLst>
          </p:cNvPr>
          <p:cNvSpPr/>
          <p:nvPr/>
        </p:nvSpPr>
        <p:spPr>
          <a:xfrm>
            <a:off x="9192333" y="5224633"/>
            <a:ext cx="516320" cy="52481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BF01665A-43F1-0065-18D4-E3ADA1476270}"/>
              </a:ext>
            </a:extLst>
          </p:cNvPr>
          <p:cNvSpPr/>
          <p:nvPr/>
        </p:nvSpPr>
        <p:spPr>
          <a:xfrm>
            <a:off x="8052846" y="5230795"/>
            <a:ext cx="502961" cy="52481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00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Сердце 77">
            <a:extLst>
              <a:ext uri="{FF2B5EF4-FFF2-40B4-BE49-F238E27FC236}">
                <a16:creationId xmlns:a16="http://schemas.microsoft.com/office/drawing/2014/main" id="{24AF792F-5900-710E-1BF8-379B9B7CA694}"/>
              </a:ext>
            </a:extLst>
          </p:cNvPr>
          <p:cNvSpPr/>
          <p:nvPr/>
        </p:nvSpPr>
        <p:spPr>
          <a:xfrm>
            <a:off x="9255555" y="2614716"/>
            <a:ext cx="598449" cy="524813"/>
          </a:xfrm>
          <a:prstGeom prst="hear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00050" h="1206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Сердце 78">
            <a:extLst>
              <a:ext uri="{FF2B5EF4-FFF2-40B4-BE49-F238E27FC236}">
                <a16:creationId xmlns:a16="http://schemas.microsoft.com/office/drawing/2014/main" id="{F677384E-E1DA-ED69-5692-6F16CE80D491}"/>
              </a:ext>
            </a:extLst>
          </p:cNvPr>
          <p:cNvSpPr/>
          <p:nvPr/>
        </p:nvSpPr>
        <p:spPr>
          <a:xfrm>
            <a:off x="8099557" y="2617797"/>
            <a:ext cx="598449" cy="524813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Сердце 79">
            <a:extLst>
              <a:ext uri="{FF2B5EF4-FFF2-40B4-BE49-F238E27FC236}">
                <a16:creationId xmlns:a16="http://schemas.microsoft.com/office/drawing/2014/main" id="{2F8332FA-5E1D-6B8A-3D14-7DDF62D218DE}"/>
              </a:ext>
            </a:extLst>
          </p:cNvPr>
          <p:cNvSpPr/>
          <p:nvPr/>
        </p:nvSpPr>
        <p:spPr>
          <a:xfrm>
            <a:off x="8673198" y="2614716"/>
            <a:ext cx="598449" cy="524813"/>
          </a:xfrm>
          <a:prstGeom prst="hear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Сердце 80">
            <a:extLst>
              <a:ext uri="{FF2B5EF4-FFF2-40B4-BE49-F238E27FC236}">
                <a16:creationId xmlns:a16="http://schemas.microsoft.com/office/drawing/2014/main" id="{30070344-EC89-AFD7-62CF-911387F9CFA1}"/>
              </a:ext>
            </a:extLst>
          </p:cNvPr>
          <p:cNvSpPr/>
          <p:nvPr/>
        </p:nvSpPr>
        <p:spPr>
          <a:xfrm>
            <a:off x="9255556" y="2614716"/>
            <a:ext cx="598449" cy="524813"/>
          </a:xfrm>
          <a:prstGeom prst="hear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508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Сердце 81">
            <a:extLst>
              <a:ext uri="{FF2B5EF4-FFF2-40B4-BE49-F238E27FC236}">
                <a16:creationId xmlns:a16="http://schemas.microsoft.com/office/drawing/2014/main" id="{3114B87E-DC6A-C06F-D1F4-D9BFAFF20516}"/>
              </a:ext>
            </a:extLst>
          </p:cNvPr>
          <p:cNvSpPr/>
          <p:nvPr/>
        </p:nvSpPr>
        <p:spPr>
          <a:xfrm>
            <a:off x="8099557" y="2617797"/>
            <a:ext cx="598449" cy="524813"/>
          </a:xfrm>
          <a:prstGeom prst="hear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Сердце 82">
            <a:extLst>
              <a:ext uri="{FF2B5EF4-FFF2-40B4-BE49-F238E27FC236}">
                <a16:creationId xmlns:a16="http://schemas.microsoft.com/office/drawing/2014/main" id="{1ED3AF49-8954-B68C-4054-1CB1F14FB44D}"/>
              </a:ext>
            </a:extLst>
          </p:cNvPr>
          <p:cNvSpPr/>
          <p:nvPr/>
        </p:nvSpPr>
        <p:spPr>
          <a:xfrm>
            <a:off x="8693342" y="2620878"/>
            <a:ext cx="582965" cy="524813"/>
          </a:xfrm>
          <a:prstGeom prst="hear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00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Ромб 90">
            <a:extLst>
              <a:ext uri="{FF2B5EF4-FFF2-40B4-BE49-F238E27FC236}">
                <a16:creationId xmlns:a16="http://schemas.microsoft.com/office/drawing/2014/main" id="{D66542C9-2CF3-8612-EBA8-4ACC28AB5FC9}"/>
              </a:ext>
            </a:extLst>
          </p:cNvPr>
          <p:cNvSpPr/>
          <p:nvPr/>
        </p:nvSpPr>
        <p:spPr>
          <a:xfrm>
            <a:off x="6774123" y="5241961"/>
            <a:ext cx="516320" cy="524813"/>
          </a:xfrm>
          <a:prstGeom prst="diamond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00050" h="1206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Ромб 91">
            <a:extLst>
              <a:ext uri="{FF2B5EF4-FFF2-40B4-BE49-F238E27FC236}">
                <a16:creationId xmlns:a16="http://schemas.microsoft.com/office/drawing/2014/main" id="{2787C23A-9E34-9BF3-0917-92E057BB4105}"/>
              </a:ext>
            </a:extLst>
          </p:cNvPr>
          <p:cNvSpPr/>
          <p:nvPr/>
        </p:nvSpPr>
        <p:spPr>
          <a:xfrm>
            <a:off x="6202242" y="5241961"/>
            <a:ext cx="516320" cy="524813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Ромб 92">
            <a:extLst>
              <a:ext uri="{FF2B5EF4-FFF2-40B4-BE49-F238E27FC236}">
                <a16:creationId xmlns:a16="http://schemas.microsoft.com/office/drawing/2014/main" id="{7171EA4D-2D34-B68C-3E10-0121E39F3897}"/>
              </a:ext>
            </a:extLst>
          </p:cNvPr>
          <p:cNvSpPr/>
          <p:nvPr/>
        </p:nvSpPr>
        <p:spPr>
          <a:xfrm>
            <a:off x="5630334" y="5238333"/>
            <a:ext cx="516320" cy="524813"/>
          </a:xfrm>
          <a:prstGeom prst="diamond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Ромб 93">
            <a:extLst>
              <a:ext uri="{FF2B5EF4-FFF2-40B4-BE49-F238E27FC236}">
                <a16:creationId xmlns:a16="http://schemas.microsoft.com/office/drawing/2014/main" id="{674A88E6-4E55-E62D-462E-A2A9769F9809}"/>
              </a:ext>
            </a:extLst>
          </p:cNvPr>
          <p:cNvSpPr/>
          <p:nvPr/>
        </p:nvSpPr>
        <p:spPr>
          <a:xfrm>
            <a:off x="6774124" y="5241961"/>
            <a:ext cx="516320" cy="524813"/>
          </a:xfrm>
          <a:prstGeom prst="diamond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508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Ромб 94">
            <a:extLst>
              <a:ext uri="{FF2B5EF4-FFF2-40B4-BE49-F238E27FC236}">
                <a16:creationId xmlns:a16="http://schemas.microsoft.com/office/drawing/2014/main" id="{41B32BAE-2C67-E2E9-318F-33D2A89D9B39}"/>
              </a:ext>
            </a:extLst>
          </p:cNvPr>
          <p:cNvSpPr/>
          <p:nvPr/>
        </p:nvSpPr>
        <p:spPr>
          <a:xfrm>
            <a:off x="6202242" y="5241961"/>
            <a:ext cx="516320" cy="524813"/>
          </a:xfrm>
          <a:prstGeom prst="diamond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Ромб 95">
            <a:extLst>
              <a:ext uri="{FF2B5EF4-FFF2-40B4-BE49-F238E27FC236}">
                <a16:creationId xmlns:a16="http://schemas.microsoft.com/office/drawing/2014/main" id="{E31AF52B-FC73-60A8-4B3F-F50C5C797C25}"/>
              </a:ext>
            </a:extLst>
          </p:cNvPr>
          <p:cNvSpPr/>
          <p:nvPr/>
        </p:nvSpPr>
        <p:spPr>
          <a:xfrm>
            <a:off x="5650477" y="5244495"/>
            <a:ext cx="502961" cy="524813"/>
          </a:xfrm>
          <a:prstGeom prst="diamond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00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1290A3A-3471-5E33-B962-76C759E7A4E3}"/>
              </a:ext>
            </a:extLst>
          </p:cNvPr>
          <p:cNvSpPr txBox="1"/>
          <p:nvPr/>
        </p:nvSpPr>
        <p:spPr>
          <a:xfrm>
            <a:off x="835667" y="571421"/>
            <a:ext cx="1356379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defRPr>
            </a:lvl1pPr>
          </a:lstStyle>
          <a:p>
            <a:pPr algn="ctr"/>
            <a:r>
              <a:rPr lang="ru-RU" dirty="0"/>
              <a:t>Где звук Р?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КЛИК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на место звука</a:t>
            </a: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E4AEF66A-0162-1688-B21D-558D82BE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5111" y1="35909" x2="17000" y2="37424"/>
                        <a14:foregroundMark x1="22000" y1="36667" x2="32889" y2="36515"/>
                        <a14:foregroundMark x1="60222" y1="46970" x2="61000" y2="52576"/>
                        <a14:foregroundMark x1="61000" y1="52424" x2="49111" y2="5257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62" y="846555"/>
            <a:ext cx="2475197" cy="18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BDA66046-73CF-5672-50B5-443A1620F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93" y="884833"/>
            <a:ext cx="1745455" cy="17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706AEE86-9727-F2CD-AC81-DFC017D0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53" y="593378"/>
            <a:ext cx="840158" cy="18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93EC3B3-AFA1-B028-7FD8-70F7BC098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60" y="3486576"/>
            <a:ext cx="2288956" cy="1642853"/>
          </a:xfrm>
          <a:prstGeom prst="rect">
            <a:avLst/>
          </a:prstGeom>
          <a:noFill/>
          <a:effectLst>
            <a:glow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ердце 5">
            <a:extLst>
              <a:ext uri="{FF2B5EF4-FFF2-40B4-BE49-F238E27FC236}">
                <a16:creationId xmlns:a16="http://schemas.microsoft.com/office/drawing/2014/main" id="{32E4CEE7-48BF-E02C-84C2-48D62FE243F3}"/>
              </a:ext>
            </a:extLst>
          </p:cNvPr>
          <p:cNvSpPr/>
          <p:nvPr/>
        </p:nvSpPr>
        <p:spPr>
          <a:xfrm>
            <a:off x="3459665" y="5265549"/>
            <a:ext cx="629115" cy="524813"/>
          </a:xfrm>
          <a:prstGeom prst="hear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00050" h="1206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ердце 6">
            <a:extLst>
              <a:ext uri="{FF2B5EF4-FFF2-40B4-BE49-F238E27FC236}">
                <a16:creationId xmlns:a16="http://schemas.microsoft.com/office/drawing/2014/main" id="{3E350606-D600-3CD6-119E-3901BD8E8CD8}"/>
              </a:ext>
            </a:extLst>
          </p:cNvPr>
          <p:cNvSpPr/>
          <p:nvPr/>
        </p:nvSpPr>
        <p:spPr>
          <a:xfrm>
            <a:off x="4126387" y="5266062"/>
            <a:ext cx="629115" cy="524813"/>
          </a:xfrm>
          <a:prstGeom prst="hear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ердце 7">
            <a:extLst>
              <a:ext uri="{FF2B5EF4-FFF2-40B4-BE49-F238E27FC236}">
                <a16:creationId xmlns:a16="http://schemas.microsoft.com/office/drawing/2014/main" id="{BF39643A-B3C9-B88A-C99C-9D00B32EB0D7}"/>
              </a:ext>
            </a:extLst>
          </p:cNvPr>
          <p:cNvSpPr/>
          <p:nvPr/>
        </p:nvSpPr>
        <p:spPr>
          <a:xfrm>
            <a:off x="2812051" y="5259387"/>
            <a:ext cx="629115" cy="524813"/>
          </a:xfrm>
          <a:prstGeom prst="hear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ердце 8">
            <a:extLst>
              <a:ext uri="{FF2B5EF4-FFF2-40B4-BE49-F238E27FC236}">
                <a16:creationId xmlns:a16="http://schemas.microsoft.com/office/drawing/2014/main" id="{AE146F5F-6DC6-E2F8-FF76-F73DADDBEBF1}"/>
              </a:ext>
            </a:extLst>
          </p:cNvPr>
          <p:cNvSpPr/>
          <p:nvPr/>
        </p:nvSpPr>
        <p:spPr>
          <a:xfrm>
            <a:off x="3459666" y="5265549"/>
            <a:ext cx="629115" cy="524813"/>
          </a:xfrm>
          <a:prstGeom prst="hear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508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Сердце 9">
            <a:extLst>
              <a:ext uri="{FF2B5EF4-FFF2-40B4-BE49-F238E27FC236}">
                <a16:creationId xmlns:a16="http://schemas.microsoft.com/office/drawing/2014/main" id="{8E0F9E06-D56B-AF39-251A-21AD5C750AEE}"/>
              </a:ext>
            </a:extLst>
          </p:cNvPr>
          <p:cNvSpPr/>
          <p:nvPr/>
        </p:nvSpPr>
        <p:spPr>
          <a:xfrm>
            <a:off x="4126387" y="5266062"/>
            <a:ext cx="629115" cy="524813"/>
          </a:xfrm>
          <a:prstGeom prst="hear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254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Сердце 10">
            <a:extLst>
              <a:ext uri="{FF2B5EF4-FFF2-40B4-BE49-F238E27FC236}">
                <a16:creationId xmlns:a16="http://schemas.microsoft.com/office/drawing/2014/main" id="{6413F586-5904-029B-188E-061F887CCD1C}"/>
              </a:ext>
            </a:extLst>
          </p:cNvPr>
          <p:cNvSpPr/>
          <p:nvPr/>
        </p:nvSpPr>
        <p:spPr>
          <a:xfrm>
            <a:off x="2832195" y="5265549"/>
            <a:ext cx="612838" cy="524813"/>
          </a:xfrm>
          <a:prstGeom prst="hear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4000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342A589-549C-F330-856A-D9AD5B4CC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0"/>
          <a:stretch/>
        </p:blipFill>
        <p:spPr bwMode="auto">
          <a:xfrm>
            <a:off x="2943344" y="3690776"/>
            <a:ext cx="1518233" cy="14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00049BA-7088-EC9E-8319-A4FD0A32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26" y="3323794"/>
            <a:ext cx="1428253" cy="18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7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9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900" fill="hold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9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900" fill="hold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9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9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900" fill="hold"/>
                                        <p:tgtEl>
                                          <p:spTgt spid="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900" fill="hold"/>
                                        <p:tgtEl>
                                          <p:spTgt spid="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3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9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3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900" fill="hold"/>
                                        <p:tgtEl>
                                          <p:spTgt spid="8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900" fill="hold"/>
                                        <p:tgtEl>
                                          <p:spTgt spid="8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7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3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9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7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3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900" fill="hold"/>
                                        <p:tgtEl>
                                          <p:spTgt spid="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7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3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900" fill="hold"/>
                                        <p:tgtEl>
                                          <p:spTgt spid="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3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900" fill="hold"/>
                                        <p:tgtEl>
                                          <p:spTgt spid="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7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3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9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3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9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3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9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pop-it-1-_mp3cut.net_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7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3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2189</TotalTime>
  <Words>52</Words>
  <Application>Microsoft Office PowerPoint</Application>
  <PresentationFormat>Широкоэкранный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LoGo логопедический кабинет</cp:lastModifiedBy>
  <cp:revision>118</cp:revision>
  <dcterms:created xsi:type="dcterms:W3CDTF">2021-01-20T09:01:37Z</dcterms:created>
  <dcterms:modified xsi:type="dcterms:W3CDTF">2022-09-07T09:08:47Z</dcterms:modified>
</cp:coreProperties>
</file>