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27" r:id="rId3"/>
  </p:sldMasterIdLst>
  <p:notesMasterIdLst>
    <p:notesMasterId r:id="rId8"/>
  </p:notesMasterIdLst>
  <p:sldIdLst>
    <p:sldId id="280" r:id="rId4"/>
    <p:sldId id="284" r:id="rId5"/>
    <p:sldId id="281" r:id="rId6"/>
    <p:sldId id="285" r:id="rId7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F99"/>
    <a:srgbClr val="9A7A77"/>
    <a:srgbClr val="4C1509"/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81" d="100"/>
          <a:sy n="81" d="100"/>
        </p:scale>
        <p:origin x="552" y="150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7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5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3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1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0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9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8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63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56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25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38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2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8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39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69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26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99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43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23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1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1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hyperlink" Target="https://vk.com/logo_cab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26" Type="http://schemas.microsoft.com/office/2007/relationships/hdphoto" Target="../media/hdphoto2.wdp"/><Relationship Id="rId3" Type="http://schemas.openxmlformats.org/officeDocument/2006/relationships/image" Target="../media/image1.jpeg"/><Relationship Id="rId21" Type="http://schemas.openxmlformats.org/officeDocument/2006/relationships/image" Target="../media/image18.gif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0.jpeg"/><Relationship Id="rId28" Type="http://schemas.openxmlformats.org/officeDocument/2006/relationships/image" Target="../media/image5.jpe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1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12" Type="http://schemas.microsoft.com/office/2007/relationships/hdphoto" Target="../media/hdphoto9.wdp"/><Relationship Id="rId17" Type="http://schemas.openxmlformats.org/officeDocument/2006/relationships/image" Target="../media/image31.jpeg"/><Relationship Id="rId2" Type="http://schemas.openxmlformats.org/officeDocument/2006/relationships/image" Target="../media/image22.jpeg"/><Relationship Id="rId16" Type="http://schemas.openxmlformats.org/officeDocument/2006/relationships/image" Target="../media/image30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7.jpeg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6.jpe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410C5FF-FB80-4BB3-8003-9C9C66A3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3" b="90172" l="7195" r="93823">
                        <a14:foregroundMark x1="36265" y1="7342" x2="47166" y2="4440"/>
                        <a14:foregroundMark x1="8576" y1="86560" x2="7267" y2="88692"/>
                        <a14:foregroundMark x1="12427" y1="88928" x2="25218" y2="90172"/>
                        <a14:foregroundMark x1="87282" y1="87863" x2="93677" y2="87744"/>
                        <a14:foregroundMark x1="93677" y1="87744" x2="93823" y2="8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0125" y="-591671"/>
            <a:ext cx="5337262" cy="65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C82DBE-DA3D-454B-BED6-AC454D09C25F}"/>
              </a:ext>
            </a:extLst>
          </p:cNvPr>
          <p:cNvSpPr/>
          <p:nvPr/>
        </p:nvSpPr>
        <p:spPr>
          <a:xfrm>
            <a:off x="1032669" y="251587"/>
            <a:ext cx="16002000" cy="915034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5832848" y="8229600"/>
            <a:ext cx="1201821" cy="1163336"/>
          </a:xfrm>
          <a:prstGeom prst="actionButtonForwardNex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Рисунок 3">
            <a:hlinkClick r:id="rId4"/>
            <a:extLst>
              <a:ext uri="{FF2B5EF4-FFF2-40B4-BE49-F238E27FC236}">
                <a16:creationId xmlns:a16="http://schemas.microsoft.com/office/drawing/2014/main" xmlns="" id="{F52C6A96-B075-4495-9674-01879659E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6"/>
          <a:stretch/>
        </p:blipFill>
        <p:spPr>
          <a:xfrm>
            <a:off x="7576099" y="5940128"/>
            <a:ext cx="2915139" cy="272079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50954BF-6F0C-4837-9929-A0FA94F5D273}"/>
              </a:ext>
            </a:extLst>
          </p:cNvPr>
          <p:cNvSpPr/>
          <p:nvPr/>
        </p:nvSpPr>
        <p:spPr>
          <a:xfrm>
            <a:off x="4750841" y="1530754"/>
            <a:ext cx="9331484" cy="46678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32080" tIns="66040" rIns="132080" bIns="660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20759">
              <a:defRPr/>
            </a:pPr>
            <a:endParaRPr lang="ru-RU" sz="52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 defTabSz="1320759">
              <a:defRPr/>
            </a:pPr>
            <a:r>
              <a:rPr lang="ru-RU" sz="5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Бабушка посадила..</a:t>
            </a:r>
          </a:p>
          <a:p>
            <a:pPr algn="ctr" defTabSz="1320759">
              <a:defRPr/>
            </a:pPr>
            <a:r>
              <a:rPr lang="ru-RU" sz="8666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8666" dirty="0">
                <a:solidFill>
                  <a:srgbClr val="FF0000"/>
                </a:solidFill>
                <a:latin typeface="Segoe Print" panose="02000600000000000000" pitchFamily="2" charset="0"/>
              </a:rPr>
              <a:t>[</a:t>
            </a:r>
            <a:r>
              <a:rPr lang="ru-RU" sz="8666" dirty="0">
                <a:solidFill>
                  <a:srgbClr val="FF0000"/>
                </a:solidFill>
                <a:latin typeface="Segoe Print" panose="02000600000000000000" pitchFamily="2" charset="0"/>
              </a:rPr>
              <a:t>С-Ш</a:t>
            </a:r>
            <a:r>
              <a:rPr lang="en-US" sz="8666" dirty="0">
                <a:solidFill>
                  <a:srgbClr val="FF0000"/>
                </a:solidFill>
                <a:latin typeface="Segoe Print" panose="02000600000000000000" pitchFamily="2" charset="0"/>
              </a:rPr>
              <a:t>]</a:t>
            </a:r>
            <a:r>
              <a:rPr lang="ru-RU" sz="8666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</a:p>
          <a:p>
            <a:pPr algn="ctr" defTabSz="1320759">
              <a:defRPr/>
            </a:pPr>
            <a:r>
              <a:rPr lang="ru-RU" sz="5200" dirty="0">
                <a:solidFill>
                  <a:srgbClr val="0070C0"/>
                </a:solidFill>
                <a:latin typeface="Segoe Print" panose="02000600000000000000" pitchFamily="2" charset="0"/>
              </a:rPr>
              <a:t>в предложениях</a:t>
            </a:r>
          </a:p>
          <a:p>
            <a:pPr algn="ctr" defTabSz="1320759">
              <a:defRPr/>
            </a:pPr>
            <a:endParaRPr lang="ru-RU" sz="52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D9356D4C-9201-4D4C-BC63-F75F6F3DD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704" r="24487" b="8146"/>
          <a:stretch/>
        </p:blipFill>
        <p:spPr bwMode="auto">
          <a:xfrm>
            <a:off x="3598003" y="1918580"/>
            <a:ext cx="2614582" cy="68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7A3285-9F67-4185-B3BC-BAAECBA69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446908">
            <a:off x="2908301" y="4623052"/>
            <a:ext cx="2153420" cy="21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0048A46-E071-4132-8FAE-5CB8B1061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594" y="7812028"/>
            <a:ext cx="1820747" cy="16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4D295AD-4394-44B3-946C-EB6B92DB9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4170" y="6396265"/>
            <a:ext cx="2802848" cy="21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9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5C21790-F56A-44B1-9706-330457B5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3" b="90172" l="7195" r="93823">
                        <a14:foregroundMark x1="36265" y1="7342" x2="47166" y2="4440"/>
                        <a14:foregroundMark x1="8576" y1="86560" x2="7267" y2="88692"/>
                        <a14:foregroundMark x1="12427" y1="88928" x2="25218" y2="90172"/>
                        <a14:foregroundMark x1="87282" y1="87863" x2="93677" y2="87744"/>
                        <a14:foregroundMark x1="93677" y1="87744" x2="93823" y2="8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9449" y="-907453"/>
            <a:ext cx="5725918" cy="70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4E6D4788-E071-4793-882E-6AD79CF8D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176976">
            <a:off x="4240275" y="4120381"/>
            <a:ext cx="1360886" cy="12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BC4403B-9F2D-4123-AB80-A5A6E2D84499}"/>
              </a:ext>
            </a:extLst>
          </p:cNvPr>
          <p:cNvSpPr/>
          <p:nvPr/>
        </p:nvSpPr>
        <p:spPr>
          <a:xfrm>
            <a:off x="-1" y="5682607"/>
            <a:ext cx="17610139" cy="4223393"/>
          </a:xfrm>
          <a:prstGeom prst="rect">
            <a:avLst/>
          </a:prstGeom>
          <a:solidFill>
            <a:srgbClr val="9A7A7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971C00EA-DA0D-437D-82AD-5FCCEE641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6202222" y="7267885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>
            <a:extLst>
              <a:ext uri="{FF2B5EF4-FFF2-40B4-BE49-F238E27FC236}">
                <a16:creationId xmlns:a16="http://schemas.microsoft.com/office/drawing/2014/main" xmlns="" id="{0DCFB102-CA71-40BF-82D8-51773BBD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13553596" y="4550229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>
            <a:extLst>
              <a:ext uri="{FF2B5EF4-FFF2-40B4-BE49-F238E27FC236}">
                <a16:creationId xmlns:a16="http://schemas.microsoft.com/office/drawing/2014/main" xmlns="" id="{3A52825E-15B3-42D6-A682-61F2A4195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4155666" y="7373153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>
            <a:extLst>
              <a:ext uri="{FF2B5EF4-FFF2-40B4-BE49-F238E27FC236}">
                <a16:creationId xmlns:a16="http://schemas.microsoft.com/office/drawing/2014/main" xmlns="" id="{8F55A085-1CA3-476A-BFFA-842C2F86D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9262863" y="4539930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>
            <a:extLst>
              <a:ext uri="{FF2B5EF4-FFF2-40B4-BE49-F238E27FC236}">
                <a16:creationId xmlns:a16="http://schemas.microsoft.com/office/drawing/2014/main" xmlns="" id="{925C39D5-DBAD-42CD-BEEA-7386763E4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11359628" y="4559335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>
            <a:extLst>
              <a:ext uri="{FF2B5EF4-FFF2-40B4-BE49-F238E27FC236}">
                <a16:creationId xmlns:a16="http://schemas.microsoft.com/office/drawing/2014/main" xmlns="" id="{C3F3F286-A59B-4DD3-BC4E-05FCE161B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4998038" y="4650998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>
            <a:extLst>
              <a:ext uri="{FF2B5EF4-FFF2-40B4-BE49-F238E27FC236}">
                <a16:creationId xmlns:a16="http://schemas.microsoft.com/office/drawing/2014/main" xmlns="" id="{FFD1E18D-4121-4745-A57D-B2ACC9191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8550526" y="7226056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>
            <a:extLst>
              <a:ext uri="{FF2B5EF4-FFF2-40B4-BE49-F238E27FC236}">
                <a16:creationId xmlns:a16="http://schemas.microsoft.com/office/drawing/2014/main" xmlns="" id="{AC0F0D9F-85CA-496D-8223-882F72392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12772880" y="7159306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xmlns="" id="{43230575-E466-4489-B073-320851BE4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10358451" y="7259951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>
            <a:extLst>
              <a:ext uri="{FF2B5EF4-FFF2-40B4-BE49-F238E27FC236}">
                <a16:creationId xmlns:a16="http://schemas.microsoft.com/office/drawing/2014/main" xmlns="" id="{C9C86A43-5104-4414-9F93-20ECAFA4A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7230488" y="4627124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>
            <a:extLst>
              <a:ext uri="{FF2B5EF4-FFF2-40B4-BE49-F238E27FC236}">
                <a16:creationId xmlns:a16="http://schemas.microsoft.com/office/drawing/2014/main" xmlns="" id="{F0C4A61F-E519-4908-95D8-FC6311809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15653413" y="4513265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37">
            <a:extLst>
              <a:ext uri="{FF2B5EF4-FFF2-40B4-BE49-F238E27FC236}">
                <a16:creationId xmlns:a16="http://schemas.microsoft.com/office/drawing/2014/main" xmlns="" id="{C864F73A-6699-45E1-946B-E56F3DBF14B4}"/>
              </a:ext>
            </a:extLst>
          </p:cNvPr>
          <p:cNvSpPr/>
          <p:nvPr/>
        </p:nvSpPr>
        <p:spPr>
          <a:xfrm>
            <a:off x="13377621" y="7823031"/>
            <a:ext cx="990967" cy="864476"/>
          </a:xfrm>
          <a:prstGeom prst="rect">
            <a:avLst/>
          </a:prstGeom>
          <a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96635" l="1245" r="95851">
                          <a14:foregroundMark x1="33195" y1="13942" x2="33195" y2="6250"/>
                          <a14:foregroundMark x1="23651" y1="28365" x2="6639" y2="45192"/>
                          <a14:foregroundMark x1="67635" y1="49519" x2="92531" y2="56250"/>
                          <a14:foregroundMark x1="53527" y1="69712" x2="64730" y2="96635"/>
                          <a14:foregroundMark x1="64730" y1="96635" x2="68465" y2="95673"/>
                          <a14:foregroundMark x1="93361" y1="62981" x2="95851" y2="49519"/>
                          <a14:foregroundMark x1="13693" y1="36538" x2="1245" y2="399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7DB4BC-859C-4C6B-A7E6-FDCC51DC76C7}"/>
              </a:ext>
            </a:extLst>
          </p:cNvPr>
          <p:cNvSpPr txBox="1"/>
          <p:nvPr/>
        </p:nvSpPr>
        <p:spPr>
          <a:xfrm>
            <a:off x="-651344" y="261382"/>
            <a:ext cx="62777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Что посадит бабушка?</a:t>
            </a:r>
          </a:p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9A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Нажимать на пакетики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A7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22" name="Крест 21">
            <a:extLst>
              <a:ext uri="{FF2B5EF4-FFF2-40B4-BE49-F238E27FC236}">
                <a16:creationId xmlns:a16="http://schemas.microsoft.com/office/drawing/2014/main" xmlns="" id="{E2E63B00-28FE-4F05-9E7E-D3633C31BD4C}"/>
              </a:ext>
            </a:extLst>
          </p:cNvPr>
          <p:cNvSpPr/>
          <p:nvPr/>
        </p:nvSpPr>
        <p:spPr>
          <a:xfrm>
            <a:off x="15975281" y="408214"/>
            <a:ext cx="1254910" cy="1083702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6150">
              <a:defRPr/>
            </a:pPr>
            <a:r>
              <a:rPr lang="ru-RU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речевой материал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EE59C7-4F4C-45EB-B561-2A3E0A1E32B6}"/>
              </a:ext>
            </a:extLst>
          </p:cNvPr>
          <p:cNvSpPr txBox="1"/>
          <p:nvPr/>
        </p:nvSpPr>
        <p:spPr>
          <a:xfrm>
            <a:off x="10977144" y="1500100"/>
            <a:ext cx="6492780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Ландыш, вишня, кокос, свёкла, ананас, капуста, кактус, сливы, шиповник, арбуз, груша, шпинат,</a:t>
            </a:r>
          </a:p>
          <a:p>
            <a:r>
              <a:rPr lang="ru-RU" dirty="0">
                <a:latin typeface="Segoe Print" panose="02000600000000000000" pitchFamily="2" charset="0"/>
              </a:rPr>
              <a:t> </a:t>
            </a:r>
          </a:p>
          <a:p>
            <a:endParaRPr lang="ru-RU" dirty="0"/>
          </a:p>
        </p:txBody>
      </p:sp>
      <p:pic>
        <p:nvPicPr>
          <p:cNvPr id="39" name="Picture 18">
            <a:extLst>
              <a:ext uri="{FF2B5EF4-FFF2-40B4-BE49-F238E27FC236}">
                <a16:creationId xmlns:a16="http://schemas.microsoft.com/office/drawing/2014/main" xmlns="" id="{97382962-5027-4A81-901C-816A9A4B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08" b="95000" l="10000" r="90000">
                        <a14:foregroundMark x1="27778" y1="5865" x2="29000" y2="13077"/>
                        <a14:foregroundMark x1="29000" y1="13077" x2="29333" y2="13365"/>
                        <a14:foregroundMark x1="30111" y1="4231" x2="29667" y2="2308"/>
                        <a14:foregroundMark x1="44778" y1="90096" x2="50778" y2="90385"/>
                        <a14:foregroundMark x1="48111" y1="95000" x2="48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9031">
            <a:off x="6852044" y="7654609"/>
            <a:ext cx="1150518" cy="13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1" descr="E:\Клипарты\Звук В Вь\d6a701fcd986.jpg">
            <a:extLst>
              <a:ext uri="{FF2B5EF4-FFF2-40B4-BE49-F238E27FC236}">
                <a16:creationId xmlns:a16="http://schemas.microsoft.com/office/drawing/2014/main" xmlns="" id="{453B4645-4142-4E81-9E5A-1BA3D355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8024" y="5274052"/>
            <a:ext cx="1011425" cy="877643"/>
          </a:xfrm>
          <a:prstGeom prst="rect">
            <a:avLst/>
          </a:prstGeom>
          <a:noFill/>
        </p:spPr>
      </p:pic>
      <p:pic>
        <p:nvPicPr>
          <p:cNvPr id="52" name="Picture 30">
            <a:extLst>
              <a:ext uri="{FF2B5EF4-FFF2-40B4-BE49-F238E27FC236}">
                <a16:creationId xmlns:a16="http://schemas.microsoft.com/office/drawing/2014/main" xmlns="" id="{3CBC6FBD-0CF8-4A6E-98FD-3B5F2A22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73" b="96266" l="10000" r="90000">
                        <a14:foregroundMark x1="40333" y1="93354" x2="47778" y2="96266"/>
                        <a14:foregroundMark x1="42000" y1="4873" x2="43778" y2="9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2919" flipH="1">
            <a:off x="8005556" y="5139505"/>
            <a:ext cx="737345" cy="12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>
            <a:extLst>
              <a:ext uri="{FF2B5EF4-FFF2-40B4-BE49-F238E27FC236}">
                <a16:creationId xmlns:a16="http://schemas.microsoft.com/office/drawing/2014/main" xmlns="" id="{E63103CE-E4FC-45B6-8D87-D590E076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35" b="94535" l="5889" r="97889">
                        <a14:foregroundMark x1="3778" y1="29884" x2="5889" y2="46279"/>
                        <a14:foregroundMark x1="5889" y1="46279" x2="7889" y2="51047"/>
                        <a14:foregroundMark x1="11222" y1="48721" x2="18444" y2="25000"/>
                        <a14:foregroundMark x1="18444" y1="25000" x2="23000" y2="18721"/>
                        <a14:foregroundMark x1="23000" y1="18721" x2="43667" y2="6977"/>
                        <a14:foregroundMark x1="38111" y1="5465" x2="32333" y2="4651"/>
                        <a14:foregroundMark x1="47222" y1="6977" x2="81000" y2="24767"/>
                        <a14:foregroundMark x1="81000" y1="24767" x2="93222" y2="39767"/>
                        <a14:foregroundMark x1="92111" y1="44651" x2="84778" y2="58953"/>
                        <a14:foregroundMark x1="84778" y1="58953" x2="65000" y2="77442"/>
                        <a14:foregroundMark x1="65222" y1="75930" x2="44111" y2="94535"/>
                        <a14:foregroundMark x1="44111" y1="94535" x2="43667" y2="94535"/>
                        <a14:foregroundMark x1="87444" y1="44070" x2="97889" y2="41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8820" y="5355788"/>
            <a:ext cx="1029329" cy="9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E:\Клипарты\Звук С\0_6817a_8bfc2a0a_XXXL.png">
            <a:extLst>
              <a:ext uri="{FF2B5EF4-FFF2-40B4-BE49-F238E27FC236}">
                <a16:creationId xmlns:a16="http://schemas.microsoft.com/office/drawing/2014/main" xmlns="" id="{6B84B788-1B0A-447B-822B-866733A9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2689" y="5249314"/>
            <a:ext cx="1155700" cy="846792"/>
          </a:xfrm>
          <a:prstGeom prst="rect">
            <a:avLst/>
          </a:prstGeom>
          <a:noFill/>
        </p:spPr>
      </p:pic>
      <p:pic>
        <p:nvPicPr>
          <p:cNvPr id="55" name="Picture 22">
            <a:extLst>
              <a:ext uri="{FF2B5EF4-FFF2-40B4-BE49-F238E27FC236}">
                <a16:creationId xmlns:a16="http://schemas.microsoft.com/office/drawing/2014/main" xmlns="" id="{0243C882-0AB0-40BA-A555-42210BF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9507" y="5268888"/>
            <a:ext cx="1029793" cy="9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" descr="E:\Клипарты\Звук С\item_3950.jpg">
            <a:extLst>
              <a:ext uri="{FF2B5EF4-FFF2-40B4-BE49-F238E27FC236}">
                <a16:creationId xmlns:a16="http://schemas.microsoft.com/office/drawing/2014/main" xmlns="" id="{C669E273-7619-435E-8391-104AE306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6892">
            <a:off x="8774411" y="8122236"/>
            <a:ext cx="1264954" cy="665366"/>
          </a:xfrm>
          <a:prstGeom prst="rect">
            <a:avLst/>
          </a:prstGeom>
          <a:noFill/>
        </p:spPr>
      </p:pic>
      <p:pic>
        <p:nvPicPr>
          <p:cNvPr id="58" name="Picture 21" descr="E:\Звук Ш\Картинки на звук Ш\клипарт звук ш\17.gif">
            <a:extLst>
              <a:ext uri="{FF2B5EF4-FFF2-40B4-BE49-F238E27FC236}">
                <a16:creationId xmlns:a16="http://schemas.microsoft.com/office/drawing/2014/main" xmlns="" id="{6852C13B-C246-4A48-8F79-776525F1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22971">
            <a:off x="11039039" y="7849276"/>
            <a:ext cx="1032305" cy="1112385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37F30AC-8F60-4959-9601-E3BBF3BF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698" y="5000779"/>
            <a:ext cx="945924" cy="1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48EAC59-ABD3-4B6B-9E0C-D2494D50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3EEE3"/>
              </a:clrFrom>
              <a:clrTo>
                <a:srgbClr val="F3E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67487">
            <a:off x="4180833" y="8016146"/>
            <a:ext cx="1617616" cy="10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>
            <a:extLst>
              <a:ext uri="{FF2B5EF4-FFF2-40B4-BE49-F238E27FC236}">
                <a16:creationId xmlns:a16="http://schemas.microsoft.com/office/drawing/2014/main" xmlns="" id="{E442171C-ED37-4BD1-8CD7-9F985B3DB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1" b="82500" l="13300" r="87800">
                        <a14:foregroundMark x1="41400" y1="17870" x2="55500" y2="11759"/>
                        <a14:foregroundMark x1="63400" y1="9167" x2="64400" y2="8241"/>
                        <a14:foregroundMark x1="82200" y1="59444" x2="85000" y2="65556"/>
                        <a14:foregroundMark x1="86400" y1="68148" x2="87800" y2="69907"/>
                        <a14:foregroundMark x1="43300" y1="78519" x2="44700" y2="82500"/>
                        <a14:foregroundMark x1="15600" y1="71204" x2="133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8" t="5588" r="8018" b="12414"/>
          <a:stretch/>
        </p:blipFill>
        <p:spPr bwMode="auto">
          <a:xfrm>
            <a:off x="15094142" y="7113123"/>
            <a:ext cx="1744185" cy="2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71076CF4-6ACB-4A8B-8D75-4DC8785F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27127">
            <a:off x="15600382" y="7791050"/>
            <a:ext cx="1055319" cy="9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>
            <a:extLst>
              <a:ext uri="{FF2B5EF4-FFF2-40B4-BE49-F238E27FC236}">
                <a16:creationId xmlns:a16="http://schemas.microsoft.com/office/drawing/2014/main" xmlns="" id="{84314DCB-A495-40A4-AB78-90F4C7CAC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704" r="24487" b="8146"/>
          <a:stretch/>
        </p:blipFill>
        <p:spPr bwMode="auto">
          <a:xfrm>
            <a:off x="2576192" y="1268136"/>
            <a:ext cx="2614582" cy="68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F613A34E-3087-4771-939F-C9382B129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01047" y="1724516"/>
            <a:ext cx="1987948" cy="15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D6EE282B-EBC6-46C3-A5F0-3F2DAEC3C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40767">
            <a:off x="2071318" y="4108546"/>
            <a:ext cx="2092549" cy="20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3CF2E00-11CD-4D2A-A13E-BA9824E39576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0136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1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2F2E1289-C87B-4728-8284-050A5B96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3" b="90172" l="7195" r="93823">
                        <a14:foregroundMark x1="36265" y1="7342" x2="47166" y2="4440"/>
                        <a14:foregroundMark x1="8576" y1="86560" x2="7267" y2="88692"/>
                        <a14:foregroundMark x1="12427" y1="88928" x2="25218" y2="90172"/>
                        <a14:foregroundMark x1="87282" y1="87863" x2="93677" y2="87744"/>
                        <a14:foregroundMark x1="93677" y1="87744" x2="93823" y2="8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19" y="-1216082"/>
            <a:ext cx="1008970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F4FBD4-3E12-420E-B6CB-8214F253DC09}"/>
              </a:ext>
            </a:extLst>
          </p:cNvPr>
          <p:cNvSpPr/>
          <p:nvPr/>
        </p:nvSpPr>
        <p:spPr>
          <a:xfrm>
            <a:off x="1869351" y="5801340"/>
            <a:ext cx="1058717" cy="1762231"/>
          </a:xfrm>
          <a:prstGeom prst="rect">
            <a:avLst/>
          </a:prstGeom>
          <a:solidFill>
            <a:srgbClr val="D4B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26E78C-B91D-42AB-9C3C-FFFC2276E81B}"/>
              </a:ext>
            </a:extLst>
          </p:cNvPr>
          <p:cNvSpPr txBox="1"/>
          <p:nvPr/>
        </p:nvSpPr>
        <p:spPr>
          <a:xfrm>
            <a:off x="2486" y="270302"/>
            <a:ext cx="4687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На окошке под солнышком вырос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(-ла)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..</a:t>
            </a:r>
          </a:p>
          <a:p>
            <a:pPr marL="0" marR="0" lvl="0" indent="0" algn="ctr" defTabSz="38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9A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Нажимать на горшочки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A7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153D58C-EA32-4033-881A-EF36364898ED}"/>
              </a:ext>
            </a:extLst>
          </p:cNvPr>
          <p:cNvGrpSpPr/>
          <p:nvPr/>
        </p:nvGrpSpPr>
        <p:grpSpPr>
          <a:xfrm>
            <a:off x="9195889" y="-1295819"/>
            <a:ext cx="10089706" cy="10287000"/>
            <a:chOff x="10810379" y="-990600"/>
            <a:chExt cx="8617361" cy="908922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55F957C7-1D5D-4673-8F24-E3F82F25A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3" b="90172" l="7195" r="93823">
                          <a14:foregroundMark x1="36265" y1="7342" x2="47166" y2="4440"/>
                          <a14:foregroundMark x1="8576" y1="86560" x2="7267" y2="88692"/>
                          <a14:foregroundMark x1="12427" y1="88928" x2="25218" y2="90172"/>
                          <a14:foregroundMark x1="87282" y1="87863" x2="93677" y2="87744"/>
                          <a14:foregroundMark x1="93677" y1="87744" x2="93823" y2="877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379" y="-990600"/>
              <a:ext cx="8617361" cy="908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0D5E0DBE-6D34-4D05-95A2-EC11FF95C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4771" y="2182783"/>
              <a:ext cx="2872512" cy="2872512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7B3ED607-716F-42CF-BD01-605A27FD7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95234" l="778" r="98000">
                        <a14:foregroundMark x1="7778" y1="4531" x2="47418" y2="18800"/>
                        <a14:foregroundMark x1="73111" y1="6953" x2="78667" y2="2578"/>
                        <a14:foregroundMark x1="78667" y1="2578" x2="81111" y2="1563"/>
                        <a14:foregroundMark x1="90444" y1="4766" x2="98111" y2="7891"/>
                        <a14:foregroundMark x1="2667" y1="9219" x2="778" y2="8750"/>
                        <a14:foregroundMark x1="27000" y1="85547" x2="30000" y2="92422"/>
                        <a14:foregroundMark x1="30000" y1="92422" x2="33111" y2="95234"/>
                        <a14:foregroundMark x1="17778" y1="1797" x2="12333" y2="1797"/>
                        <a14:backgroundMark x1="50444" y1="18672" x2="50444" y2="19609"/>
                        <a14:backgroundMark x1="49778" y1="18438" x2="50111" y2="20000"/>
                        <a14:backgroundMark x1="49111" y1="18203" x2="50444" y2="2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131" y="6810889"/>
            <a:ext cx="1822849" cy="25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7A8A5027-A4A7-45E0-BEF2-04D08D29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1581" y="7415218"/>
            <a:ext cx="1801931" cy="22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366E74BB-BD76-4685-A572-80AC82597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14461" y="6149453"/>
            <a:ext cx="1976357" cy="29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F1D685E2-2A32-43A5-B38C-EBD18E643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2781" y="6682456"/>
            <a:ext cx="2191110" cy="29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CCD8C943-6DD7-4187-A60C-7A3BF265E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388" t="8889" r="25565" b="6442"/>
          <a:stretch/>
        </p:blipFill>
        <p:spPr bwMode="auto">
          <a:xfrm>
            <a:off x="8542533" y="5853816"/>
            <a:ext cx="1919236" cy="24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83310870-EB35-47AD-94A5-A344C232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08" b="95000" l="10000" r="90000">
                        <a14:foregroundMark x1="27778" y1="5865" x2="29000" y2="13077"/>
                        <a14:foregroundMark x1="29000" y1="13077" x2="29333" y2="13365"/>
                        <a14:foregroundMark x1="30111" y1="4231" x2="29667" y2="2308"/>
                        <a14:foregroundMark x1="44778" y1="90096" x2="50778" y2="90385"/>
                        <a14:foregroundMark x1="48111" y1="95000" x2="48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1962"/>
          <a:stretch/>
        </p:blipFill>
        <p:spPr bwMode="auto">
          <a:xfrm>
            <a:off x="13592038" y="6008701"/>
            <a:ext cx="3343805" cy="22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xmlns="" id="{9B890CF1-C616-4AB9-A3DF-EE450EBC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lum contrast="54000"/>
          </a:blip>
          <a:srcRect/>
          <a:stretch>
            <a:fillRect/>
          </a:stretch>
        </p:blipFill>
        <p:spPr bwMode="auto">
          <a:xfrm rot="1659347">
            <a:off x="8767261" y="5297498"/>
            <a:ext cx="1643336" cy="158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ED0A15E-A0C8-4440-90AD-383ABF80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340" y="5440114"/>
            <a:ext cx="1707042" cy="29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736ED9EE-D787-4B2D-898E-2AB66D33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3EEE3"/>
              </a:clrFrom>
              <a:clrTo>
                <a:srgbClr val="F3E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52875">
            <a:off x="10519040" y="4848994"/>
            <a:ext cx="3728559" cy="24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xmlns="" id="{F451BA5C-C369-4055-99A5-FE132110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9464">
            <a:off x="3324945" y="6157992"/>
            <a:ext cx="2143986" cy="19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DE9E0FF-4AB5-4C0F-87F0-4B7E25AA1682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xmlns="" id="{9CD0987A-3333-488F-9B0E-79AEF6064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704" r="24487" b="8146"/>
          <a:stretch/>
        </p:blipFill>
        <p:spPr bwMode="auto">
          <a:xfrm>
            <a:off x="0" y="10398263"/>
            <a:ext cx="4203212" cy="109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60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153D58C-EA32-4033-881A-EF36364898ED}"/>
              </a:ext>
            </a:extLst>
          </p:cNvPr>
          <p:cNvGrpSpPr/>
          <p:nvPr/>
        </p:nvGrpSpPr>
        <p:grpSpPr>
          <a:xfrm>
            <a:off x="9234241" y="-1295400"/>
            <a:ext cx="10089706" cy="10287000"/>
            <a:chOff x="10810379" y="-990600"/>
            <a:chExt cx="8617361" cy="908922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55F957C7-1D5D-4673-8F24-E3F82F25A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3" b="90172" l="7195" r="93823">
                          <a14:foregroundMark x1="36265" y1="7342" x2="47166" y2="4440"/>
                          <a14:foregroundMark x1="8576" y1="86560" x2="7267" y2="88692"/>
                          <a14:foregroundMark x1="12427" y1="88928" x2="25218" y2="90172"/>
                          <a14:foregroundMark x1="87282" y1="87863" x2="93677" y2="87744"/>
                          <a14:foregroundMark x1="93677" y1="87744" x2="93823" y2="877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379" y="-990600"/>
              <a:ext cx="8617361" cy="908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0D5E0DBE-6D34-4D05-95A2-EC11FF95C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3099" y="192657"/>
              <a:ext cx="2872512" cy="2872512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7A8A5027-A4A7-45E0-BEF2-04D08D29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8637" y="5379283"/>
            <a:ext cx="1801931" cy="22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83310870-EB35-47AD-94A5-A344C232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95000" l="10000" r="90000">
                        <a14:foregroundMark x1="27778" y1="5865" x2="29000" y2="13077"/>
                        <a14:foregroundMark x1="29000" y1="13077" x2="29333" y2="13365"/>
                        <a14:foregroundMark x1="30111" y1="4231" x2="29667" y2="2308"/>
                        <a14:foregroundMark x1="44778" y1="90096" x2="50778" y2="90385"/>
                        <a14:foregroundMark x1="48111" y1="95000" x2="48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1962"/>
          <a:stretch/>
        </p:blipFill>
        <p:spPr bwMode="auto">
          <a:xfrm>
            <a:off x="14279094" y="3972766"/>
            <a:ext cx="3343805" cy="22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xmlns="" id="{4CF1DFA1-481E-4ED9-A3C6-6DF2B0A0C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15" b="91574" l="10000" r="90000">
                        <a14:foregroundMark x1="34286" y1="2315" x2="44857" y2="8796"/>
                        <a14:foregroundMark x1="49857" y1="30185" x2="47571" y2="27870"/>
                        <a14:foregroundMark x1="45857" y1="28241" x2="45857" y2="31019"/>
                        <a14:foregroundMark x1="36714" y1="89537" x2="36492" y2="89921"/>
                        <a14:backgroundMark x1="49000" y1="90556" x2="48571" y2="92500"/>
                        <a14:backgroundMark x1="52143" y1="90833" x2="54143" y2="92130"/>
                        <a14:backgroundMark x1="57714" y1="92037" x2="56714" y2="91574"/>
                        <a14:backgroundMark x1="57286" y1="91019" x2="56000" y2="90833"/>
                        <a14:backgroundMark x1="64571" y1="35278" x2="64857" y2="36019"/>
                        <a14:backgroundMark x1="63857" y1="33426" x2="63714" y2="32778"/>
                        <a14:backgroundMark x1="63143" y1="31944" x2="63143" y2="31944"/>
                        <a14:backgroundMark x1="55714" y1="91019" x2="56000" y2="91111"/>
                        <a14:backgroundMark x1="37000" y1="67407" x2="37143" y2="67963"/>
                        <a14:backgroundMark x1="36286" y1="64444" x2="36286" y2="65370"/>
                        <a14:backgroundMark x1="34000" y1="79167" x2="35857" y2="83241"/>
                        <a14:backgroundMark x1="36571" y1="89907" x2="37000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704" r="24487" b="8146"/>
          <a:stretch/>
        </p:blipFill>
        <p:spPr bwMode="auto">
          <a:xfrm>
            <a:off x="5757069" y="1675375"/>
            <a:ext cx="4203212" cy="109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ED0A15E-A0C8-4440-90AD-383ABF80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3732">
            <a:off x="6500302" y="4732435"/>
            <a:ext cx="1707042" cy="29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B96C8F-10B8-40ED-8276-74B0A4A1E52E}"/>
              </a:ext>
            </a:extLst>
          </p:cNvPr>
          <p:cNvSpPr txBox="1"/>
          <p:nvPr/>
        </p:nvSpPr>
        <p:spPr>
          <a:xfrm>
            <a:off x="8483883" y="952500"/>
            <a:ext cx="5795211" cy="150503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320759"/>
            <a:r>
              <a:rPr lang="ru-RU" sz="635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Молодец!</a:t>
            </a:r>
            <a:endParaRPr lang="ru-RU" sz="635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3" name="Управляющая кнопка: далее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701A7A5-7E6E-40EC-B3D5-44BB3C0B2082}"/>
              </a:ext>
            </a:extLst>
          </p:cNvPr>
          <p:cNvSpPr/>
          <p:nvPr/>
        </p:nvSpPr>
        <p:spPr>
          <a:xfrm>
            <a:off x="16491558" y="8808358"/>
            <a:ext cx="1007352" cy="914400"/>
          </a:xfrm>
          <a:prstGeom prst="actionButtonForwardNex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20759">
              <a:defRPr/>
            </a:pPr>
            <a:endParaRPr lang="ru-RU" sz="26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6252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58</Words>
  <Application>Microsoft Office PowerPoint</Application>
  <PresentationFormat>Произвольный</PresentationFormat>
  <Paragraphs>13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Print</vt:lpstr>
      <vt:lpstr>Office Theme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RePack by Diakov</cp:lastModifiedBy>
  <cp:revision>49</cp:revision>
  <dcterms:created xsi:type="dcterms:W3CDTF">2020-09-26T06:24:09Z</dcterms:created>
  <dcterms:modified xsi:type="dcterms:W3CDTF">2021-04-01T18:01:19Z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</Properties>
</file>