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8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6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456" indent="0" algn="ctr">
              <a:buNone/>
              <a:defRPr sz="1559"/>
            </a:lvl2pPr>
            <a:lvl3pPr marL="712913" indent="0" algn="ctr">
              <a:buNone/>
              <a:defRPr sz="1403"/>
            </a:lvl3pPr>
            <a:lvl4pPr marL="1069369" indent="0" algn="ctr">
              <a:buNone/>
              <a:defRPr sz="1247"/>
            </a:lvl4pPr>
            <a:lvl5pPr marL="1425825" indent="0" algn="ctr">
              <a:buNone/>
              <a:defRPr sz="1247"/>
            </a:lvl5pPr>
            <a:lvl6pPr marL="1782283" indent="0" algn="ctr">
              <a:buNone/>
              <a:defRPr sz="1247"/>
            </a:lvl6pPr>
            <a:lvl7pPr marL="2138739" indent="0" algn="ctr">
              <a:buNone/>
              <a:defRPr sz="1247"/>
            </a:lvl7pPr>
            <a:lvl8pPr marL="2495195" indent="0" algn="ctr">
              <a:buNone/>
              <a:defRPr sz="1247"/>
            </a:lvl8pPr>
            <a:lvl9pPr marL="2851651" indent="0" algn="ctr">
              <a:buNone/>
              <a:defRPr sz="1247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1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5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66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3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0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7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00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46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1pPr>
            <a:lvl2pPr marL="356456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2pPr>
            <a:lvl3pPr marL="71291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3pPr>
            <a:lvl4pPr marL="106936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4pPr>
            <a:lvl5pPr marL="1425825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5pPr>
            <a:lvl6pPr marL="1782283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6pPr>
            <a:lvl7pPr marL="2138739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7pPr>
            <a:lvl8pPr marL="2495195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8pPr>
            <a:lvl9pPr marL="285165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6" cy="823912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56" indent="0">
              <a:buNone/>
              <a:defRPr sz="1559" b="1"/>
            </a:lvl2pPr>
            <a:lvl3pPr marL="712913" indent="0">
              <a:buNone/>
              <a:defRPr sz="1403" b="1"/>
            </a:lvl3pPr>
            <a:lvl4pPr marL="1069369" indent="0">
              <a:buNone/>
              <a:defRPr sz="1247" b="1"/>
            </a:lvl4pPr>
            <a:lvl5pPr marL="1425825" indent="0">
              <a:buNone/>
              <a:defRPr sz="1247" b="1"/>
            </a:lvl5pPr>
            <a:lvl6pPr marL="1782283" indent="0">
              <a:buNone/>
              <a:defRPr sz="1247" b="1"/>
            </a:lvl6pPr>
            <a:lvl7pPr marL="2138739" indent="0">
              <a:buNone/>
              <a:defRPr sz="1247" b="1"/>
            </a:lvl7pPr>
            <a:lvl8pPr marL="2495195" indent="0">
              <a:buNone/>
              <a:defRPr sz="1247" b="1"/>
            </a:lvl8pPr>
            <a:lvl9pPr marL="2851651" indent="0">
              <a:buNone/>
              <a:defRPr sz="124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56" indent="0">
              <a:buNone/>
              <a:defRPr sz="1559" b="1"/>
            </a:lvl2pPr>
            <a:lvl3pPr marL="712913" indent="0">
              <a:buNone/>
              <a:defRPr sz="1403" b="1"/>
            </a:lvl3pPr>
            <a:lvl4pPr marL="1069369" indent="0">
              <a:buNone/>
              <a:defRPr sz="1247" b="1"/>
            </a:lvl4pPr>
            <a:lvl5pPr marL="1425825" indent="0">
              <a:buNone/>
              <a:defRPr sz="1247" b="1"/>
            </a:lvl5pPr>
            <a:lvl6pPr marL="1782283" indent="0">
              <a:buNone/>
              <a:defRPr sz="1247" b="1"/>
            </a:lvl6pPr>
            <a:lvl7pPr marL="2138739" indent="0">
              <a:buNone/>
              <a:defRPr sz="1247" b="1"/>
            </a:lvl7pPr>
            <a:lvl8pPr marL="2495195" indent="0">
              <a:buNone/>
              <a:defRPr sz="1247" b="1"/>
            </a:lvl8pPr>
            <a:lvl9pPr marL="2851651" indent="0">
              <a:buNone/>
              <a:defRPr sz="124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6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495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47"/>
            </a:lvl1pPr>
            <a:lvl2pPr marL="356456" indent="0">
              <a:buNone/>
              <a:defRPr sz="1091"/>
            </a:lvl2pPr>
            <a:lvl3pPr marL="712913" indent="0">
              <a:buNone/>
              <a:defRPr sz="936"/>
            </a:lvl3pPr>
            <a:lvl4pPr marL="1069369" indent="0">
              <a:buNone/>
              <a:defRPr sz="780"/>
            </a:lvl4pPr>
            <a:lvl5pPr marL="1425825" indent="0">
              <a:buNone/>
              <a:defRPr sz="780"/>
            </a:lvl5pPr>
            <a:lvl6pPr marL="1782283" indent="0">
              <a:buNone/>
              <a:defRPr sz="780"/>
            </a:lvl6pPr>
            <a:lvl7pPr marL="2138739" indent="0">
              <a:buNone/>
              <a:defRPr sz="780"/>
            </a:lvl7pPr>
            <a:lvl8pPr marL="2495195" indent="0">
              <a:buNone/>
              <a:defRPr sz="780"/>
            </a:lvl8pPr>
            <a:lvl9pPr marL="2851651" indent="0">
              <a:buNone/>
              <a:defRPr sz="7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2495"/>
            </a:lvl1pPr>
            <a:lvl2pPr marL="356456" indent="0">
              <a:buNone/>
              <a:defRPr sz="2183"/>
            </a:lvl2pPr>
            <a:lvl3pPr marL="712913" indent="0">
              <a:buNone/>
              <a:defRPr sz="1871"/>
            </a:lvl3pPr>
            <a:lvl4pPr marL="1069369" indent="0">
              <a:buNone/>
              <a:defRPr sz="1559"/>
            </a:lvl4pPr>
            <a:lvl5pPr marL="1425825" indent="0">
              <a:buNone/>
              <a:defRPr sz="1559"/>
            </a:lvl5pPr>
            <a:lvl6pPr marL="1782283" indent="0">
              <a:buNone/>
              <a:defRPr sz="1559"/>
            </a:lvl6pPr>
            <a:lvl7pPr marL="2138739" indent="0">
              <a:buNone/>
              <a:defRPr sz="1559"/>
            </a:lvl7pPr>
            <a:lvl8pPr marL="2495195" indent="0">
              <a:buNone/>
              <a:defRPr sz="1559"/>
            </a:lvl8pPr>
            <a:lvl9pPr marL="2851651" indent="0">
              <a:buNone/>
              <a:defRPr sz="155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247"/>
            </a:lvl1pPr>
            <a:lvl2pPr marL="356456" indent="0">
              <a:buNone/>
              <a:defRPr sz="1091"/>
            </a:lvl2pPr>
            <a:lvl3pPr marL="712913" indent="0">
              <a:buNone/>
              <a:defRPr sz="936"/>
            </a:lvl3pPr>
            <a:lvl4pPr marL="1069369" indent="0">
              <a:buNone/>
              <a:defRPr sz="780"/>
            </a:lvl4pPr>
            <a:lvl5pPr marL="1425825" indent="0">
              <a:buNone/>
              <a:defRPr sz="780"/>
            </a:lvl5pPr>
            <a:lvl6pPr marL="1782283" indent="0">
              <a:buNone/>
              <a:defRPr sz="780"/>
            </a:lvl6pPr>
            <a:lvl7pPr marL="2138739" indent="0">
              <a:buNone/>
              <a:defRPr sz="780"/>
            </a:lvl7pPr>
            <a:lvl8pPr marL="2495195" indent="0">
              <a:buNone/>
              <a:defRPr sz="780"/>
            </a:lvl8pPr>
            <a:lvl9pPr marL="2851651" indent="0">
              <a:buNone/>
              <a:defRPr sz="7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9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  <p:txStyles>
    <p:titleStyle>
      <a:lvl1pPr algn="l" defTabSz="712913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29" indent="-178229" algn="l" defTabSz="712913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85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141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97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4054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510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967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423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880" indent="-178229" algn="l" defTabSz="712913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56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913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369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825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283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739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195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651" algn="l" defTabSz="712913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2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ogo_ca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6.png"/><Relationship Id="rId26" Type="http://schemas.openxmlformats.org/officeDocument/2006/relationships/image" Target="../media/image22.png"/><Relationship Id="rId39" Type="http://schemas.openxmlformats.org/officeDocument/2006/relationships/image" Target="../media/image32.png"/><Relationship Id="rId21" Type="http://schemas.openxmlformats.org/officeDocument/2006/relationships/image" Target="../media/image18.png"/><Relationship Id="rId34" Type="http://schemas.microsoft.com/office/2007/relationships/hdphoto" Target="../media/hdphoto7.wdp"/><Relationship Id="rId42" Type="http://schemas.openxmlformats.org/officeDocument/2006/relationships/hyperlink" Target="https://vk.com/logo_cab" TargetMode="External"/><Relationship Id="rId47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microsoft.com/office/2007/relationships/hdphoto" Target="../media/hdphoto3.wdp"/><Relationship Id="rId24" Type="http://schemas.openxmlformats.org/officeDocument/2006/relationships/image" Target="../media/image20.png"/><Relationship Id="rId32" Type="http://schemas.openxmlformats.org/officeDocument/2006/relationships/image" Target="../media/image28.png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openxmlformats.org/officeDocument/2006/relationships/image" Target="../media/image36.png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36" Type="http://schemas.microsoft.com/office/2007/relationships/hdphoto" Target="../media/hdphoto8.wdp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4" Type="http://schemas.openxmlformats.org/officeDocument/2006/relationships/image" Target="../media/image35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microsoft.com/office/2007/relationships/hdphoto" Target="../media/hdphoto6.wdp"/><Relationship Id="rId27" Type="http://schemas.openxmlformats.org/officeDocument/2006/relationships/image" Target="../media/image23.jpeg"/><Relationship Id="rId30" Type="http://schemas.openxmlformats.org/officeDocument/2006/relationships/image" Target="../media/image26.png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8" Type="http://schemas.microsoft.com/office/2007/relationships/hdphoto" Target="../media/hdphoto2.wdp"/><Relationship Id="rId3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microsoft.com/office/2007/relationships/hdphoto" Target="../media/hdphoto9.wdp"/><Relationship Id="rId46" Type="http://schemas.microsoft.com/office/2007/relationships/hdphoto" Target="../media/hdphoto11.wdp"/><Relationship Id="rId20" Type="http://schemas.microsoft.com/office/2007/relationships/hdphoto" Target="../media/hdphoto5.wdp"/><Relationship Id="rId41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50954BF-6F0C-4837-9929-A0FA94F5D273}"/>
              </a:ext>
            </a:extLst>
          </p:cNvPr>
          <p:cNvSpPr/>
          <p:nvPr/>
        </p:nvSpPr>
        <p:spPr>
          <a:xfrm>
            <a:off x="2819400" y="1669283"/>
            <a:ext cx="6946210" cy="22047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71776" tIns="85888" rIns="171776" bIns="8588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МАГАЗИН ОДЕЖДЫ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Звук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[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Р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]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1717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автоматизация в предложениях</a:t>
            </a:r>
          </a:p>
        </p:txBody>
      </p:sp>
      <p:pic>
        <p:nvPicPr>
          <p:cNvPr id="4" name="Рисунок 3">
            <a:hlinkClick r:id="rId3"/>
            <a:extLst>
              <a:ext uri="{FF2B5EF4-FFF2-40B4-BE49-F238E27FC236}">
                <a16:creationId xmlns:a16="http://schemas.microsoft.com/office/drawing/2014/main" xmlns="" id="{F52C6A96-B075-4495-9674-01879659EB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1837" y="3581400"/>
            <a:ext cx="1928325" cy="1799771"/>
          </a:xfrm>
          <a:prstGeom prst="rect">
            <a:avLst/>
          </a:prstGeom>
        </p:spPr>
      </p:pic>
      <p:pic>
        <p:nvPicPr>
          <p:cNvPr id="18" name="Рисунок 1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99F16F5-98DD-4683-AB52-4B4CEF1F1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C278D04-20B6-40BB-B505-C717AE70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11" b="90233" l="7076" r="93521">
                        <a14:foregroundMark x1="44672" y1="8173" x2="54220" y2="7708"/>
                        <a14:foregroundMark x1="54220" y1="7708" x2="56181" y2="7708"/>
                        <a14:foregroundMark x1="53282" y1="7575" x2="43990" y2="6711"/>
                        <a14:foregroundMark x1="43990" y1="6711" x2="41603" y2="7176"/>
                        <a14:foregroundMark x1="18585" y1="27043" x2="5371" y2="55748"/>
                        <a14:foregroundMark x1="5371" y1="55748" x2="7161" y2="69900"/>
                        <a14:foregroundMark x1="7161" y1="69900" x2="10315" y2="86512"/>
                        <a14:foregroundMark x1="10912" y1="86578" x2="10912" y2="86578"/>
                        <a14:foregroundMark x1="15175" y1="49502" x2="15345" y2="55150"/>
                        <a14:foregroundMark x1="27110" y1="88904" x2="26172" y2="90299"/>
                        <a14:foregroundMark x1="26172" y1="90100" x2="55754" y2="89103"/>
                        <a14:foregroundMark x1="85934" y1="84319" x2="84740" y2="47708"/>
                        <a14:foregroundMark x1="84740" y1="47708" x2="81927" y2="40731"/>
                        <a14:foregroundMark x1="81927" y1="40731" x2="72549" y2="29435"/>
                        <a14:foregroundMark x1="75192" y1="32691" x2="81330" y2="38671"/>
                        <a14:foregroundMark x1="81330" y1="38671" x2="93521" y2="58007"/>
                        <a14:foregroundMark x1="93521" y1="58007" x2="93009" y2="59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3138" y="135302"/>
            <a:ext cx="1403993" cy="18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A381F42-C3E0-4BBA-BB06-E9D40727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809" y="1850725"/>
            <a:ext cx="1869006" cy="17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7F799FD-31DB-4041-85F4-4A459EED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700" y="1872146"/>
            <a:ext cx="1885840" cy="1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2A70390B-A0E4-4DF3-AEFF-FA28D1AD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076" y="185783"/>
            <a:ext cx="1892234" cy="180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43E58076-EA8B-4E8E-8AC1-9270B0D8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73" b="95000" l="6556" r="95000">
                        <a14:foregroundMark x1="17333" y1="51122" x2="13000" y2="57041"/>
                        <a14:foregroundMark x1="13000" y1="57041" x2="11667" y2="64082"/>
                        <a14:foregroundMark x1="11667" y1="64082" x2="13889" y2="89592"/>
                        <a14:foregroundMark x1="10000" y1="76327" x2="6556" y2="71633"/>
                        <a14:foregroundMark x1="35444" y1="84184" x2="38889" y2="90510"/>
                        <a14:foregroundMark x1="38889" y1="90510" x2="45667" y2="93980"/>
                        <a14:foregroundMark x1="45667" y1="93980" x2="53556" y2="95102"/>
                        <a14:foregroundMark x1="53556" y1="95102" x2="53667" y2="95000"/>
                        <a14:foregroundMark x1="88444" y1="88980" x2="85778" y2="52041"/>
                        <a14:foregroundMark x1="90000" y1="56429" x2="95000" y2="69796"/>
                        <a14:foregroundMark x1="95000" y1="69796" x2="95000" y2="72143"/>
                        <a14:foregroundMark x1="59667" y1="8367" x2="57556" y2="1224"/>
                        <a14:foregroundMark x1="57556" y1="1224" x2="42333" y2="3673"/>
                        <a14:foregroundMark x1="42333" y1="3673" x2="41111" y2="62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165" y="234963"/>
            <a:ext cx="1506743" cy="16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5273C0A7-E2FD-4A32-864E-0A7251DC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3807" y="2019524"/>
            <a:ext cx="1570407" cy="145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1D351B-3F66-4971-9F1C-C13D71D97C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CFBFC"/>
              </a:clrFrom>
              <a:clrTo>
                <a:srgbClr val="FC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0" b="97810" l="8120" r="95983">
                        <a14:foregroundMark x1="8120" y1="85423" x2="11368" y2="77795"/>
                        <a14:foregroundMark x1="51795" y1="88293" x2="50171" y2="97810"/>
                        <a14:foregroundMark x1="85214" y1="55891" x2="95983" y2="65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183" y="127105"/>
            <a:ext cx="1528052" cy="1729180"/>
          </a:xfrm>
          <a:prstGeom prst="rect">
            <a:avLst/>
          </a:prstGeom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019E33E1-D79E-4983-A9D1-E9495FC2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87" b="91489" l="10000" r="90000">
                        <a14:foregroundMark x1="42747" y1="86358" x2="47692" y2="90738"/>
                        <a14:foregroundMark x1="47692" y1="90738" x2="54286" y2="90613"/>
                        <a14:foregroundMark x1="54286" y1="90613" x2="60330" y2="91489"/>
                        <a14:foregroundMark x1="60330" y1="91489" x2="61868" y2="90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550" y="1937515"/>
            <a:ext cx="1941231" cy="17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D42133F5-30C7-437D-A083-853B5148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569" y="3673034"/>
            <a:ext cx="1763195" cy="127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xmlns="" id="{671D4EF6-AE48-4C6D-9EBD-078CE7AF2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267" y="3746336"/>
            <a:ext cx="1721285" cy="130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xmlns="" id="{F3F913D9-CF13-4327-92CB-91E5A324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34315">
            <a:off x="4195610" y="3668162"/>
            <a:ext cx="1680657" cy="153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xmlns="" id="{CE1D0FD4-8CD5-4017-8DC0-44BB13E7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3878" y="3508039"/>
            <a:ext cx="1904987" cy="19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xmlns="" id="{6F26005A-DC3A-4352-A56D-C3B758AC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406" y="5259423"/>
            <a:ext cx="1831466" cy="13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xmlns="" id="{6222906C-3DDA-45AE-A940-388865210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902" b="92484" l="10000" r="91087">
                        <a14:foregroundMark x1="16848" y1="5882" x2="19022" y2="12582"/>
                        <a14:foregroundMark x1="47609" y1="91830" x2="47500" y2="90850"/>
                        <a14:foregroundMark x1="54783" y1="92157" x2="54565" y2="92484"/>
                        <a14:foregroundMark x1="91087" y1="78431" x2="90217" y2="75980"/>
                        <a14:foregroundMark x1="77935" y1="4902" x2="76848" y2="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156" y="5149405"/>
            <a:ext cx="2065532" cy="13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xmlns="" id="{BE31443C-07C7-4800-9AED-DC561A0B9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7287" y="5093274"/>
            <a:ext cx="1885840" cy="18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xmlns="" id="{F898CBE2-48AA-484F-9AC8-E2E0199EE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5094" y="5120169"/>
            <a:ext cx="2223741" cy="157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>
            <a:extLst>
              <a:ext uri="{FF2B5EF4-FFF2-40B4-BE49-F238E27FC236}">
                <a16:creationId xmlns:a16="http://schemas.microsoft.com/office/drawing/2014/main" xmlns="" id="{10A7C0A3-9843-4346-A723-FD9C7467C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97944">
            <a:off x="6493914" y="3883909"/>
            <a:ext cx="1092146" cy="7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6">
            <a:extLst>
              <a:ext uri="{FF2B5EF4-FFF2-40B4-BE49-F238E27FC236}">
                <a16:creationId xmlns:a16="http://schemas.microsoft.com/office/drawing/2014/main" xmlns="" id="{6D207A01-E148-4E1E-954C-73D0FECF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5643" y="2438706"/>
            <a:ext cx="749386" cy="69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>
            <a:extLst>
              <a:ext uri="{FF2B5EF4-FFF2-40B4-BE49-F238E27FC236}">
                <a16:creationId xmlns:a16="http://schemas.microsoft.com/office/drawing/2014/main" xmlns="" id="{52FE874F-7A0C-4C46-98CA-A09EA66E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0977" y="2148939"/>
            <a:ext cx="506188" cy="110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1">
            <a:extLst>
              <a:ext uri="{FF2B5EF4-FFF2-40B4-BE49-F238E27FC236}">
                <a16:creationId xmlns:a16="http://schemas.microsoft.com/office/drawing/2014/main" xmlns="" id="{37808550-BAD4-42B0-81DD-2938BD53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8377" y="4271210"/>
            <a:ext cx="749386" cy="94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9B40E946-75DA-4C28-9C31-05DCE32F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screen">
            <a:lum bright="12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388" y="741619"/>
            <a:ext cx="793327" cy="5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4BBB4759-9A48-469B-BEDC-B555A5E6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screen">
            <a:lum bright="-24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272"/>
          <a:stretch>
            <a:fillRect/>
          </a:stretch>
        </p:blipFill>
        <p:spPr bwMode="auto">
          <a:xfrm>
            <a:off x="6649640" y="5301082"/>
            <a:ext cx="10668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3815F2E6-219F-4EFE-AA54-97D3A7217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074" y="556917"/>
            <a:ext cx="891578" cy="8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D9459FA-6A27-4809-8A62-160197A2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2520" y="5427251"/>
            <a:ext cx="949565" cy="94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F5CA9592-0F77-416C-A1C2-40C1F968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252" y="4482231"/>
            <a:ext cx="645983" cy="41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4">
            <a:extLst>
              <a:ext uri="{FF2B5EF4-FFF2-40B4-BE49-F238E27FC236}">
                <a16:creationId xmlns:a16="http://schemas.microsoft.com/office/drawing/2014/main" xmlns="" id="{3AA4CD70-425B-4C07-AD46-C072BF66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screen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3047" b="95156" l="2444" r="96222">
                        <a14:foregroundMark x1="33667" y1="8359" x2="38778" y2="3047"/>
                        <a14:foregroundMark x1="86667" y1="33047" x2="93333" y2="34141"/>
                        <a14:foregroundMark x1="28111" y1="34141" x2="16222" y2="33516"/>
                        <a14:foregroundMark x1="16222" y1="33516" x2="6444" y2="31094"/>
                        <a14:foregroundMark x1="6444" y1="31094" x2="6444" y2="31094"/>
                        <a14:foregroundMark x1="94556" y1="69688" x2="96444" y2="68906"/>
                        <a14:foregroundMark x1="52667" y1="89688" x2="52667" y2="95234"/>
                        <a14:foregroundMark x1="17444" y1="31641" x2="2444" y2="3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397" y="733831"/>
            <a:ext cx="431134" cy="61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>
            <a:extLst>
              <a:ext uri="{FF2B5EF4-FFF2-40B4-BE49-F238E27FC236}">
                <a16:creationId xmlns:a16="http://schemas.microsoft.com/office/drawing/2014/main" xmlns="" id="{37180EBC-C672-4EA2-B0D8-876074AE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0000" b="90000" l="10000" r="90000">
                        <a14:foregroundMark x1="50952" y1="35398" x2="53095" y2="58584"/>
                        <a14:foregroundMark x1="53095" y1="58584" x2="56190" y2="67611"/>
                        <a14:foregroundMark x1="56190" y1="67611" x2="56548" y2="67788"/>
                        <a14:foregroundMark x1="57619" y1="77699" x2="61786" y2="85310"/>
                        <a14:foregroundMark x1="61786" y1="85310" x2="64286" y2="87611"/>
                        <a14:foregroundMark x1="66071" y1="80885" x2="47361" y2="60497"/>
                        <a14:foregroundMark x1="42803" y1="51348" x2="41786" y2="49204"/>
                        <a14:foregroundMark x1="47619" y1="38230" x2="43571" y2="29735"/>
                        <a14:foregroundMark x1="43571" y1="29735" x2="43214" y2="28319"/>
                        <a14:foregroundMark x1="54643" y1="33274" x2="59048" y2="27257"/>
                        <a14:foregroundMark x1="57262" y1="25133" x2="59048" y2="39292"/>
                        <a14:foregroundMark x1="56548" y1="28319" x2="55595" y2="38053"/>
                        <a14:foregroundMark x1="55595" y1="38053" x2="54643" y2="40354"/>
                        <a14:foregroundMark x1="49167" y1="28850" x2="48452" y2="32743"/>
                        <a14:foregroundMark x1="48810" y1="25664" x2="45476" y2="29912"/>
                        <a14:backgroundMark x1="45476" y1="58584" x2="45119" y2="54690"/>
                        <a14:backgroundMark x1="40714" y1="56283" x2="45833" y2="55752"/>
                        <a14:backgroundMark x1="45833" y1="55752" x2="46905" y2="60708"/>
                        <a14:backgroundMark x1="45833" y1="57876" x2="41786" y2="51150"/>
                        <a14:backgroundMark x1="41786" y1="51150" x2="41786" y2="50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3790" y="5544892"/>
            <a:ext cx="1501312" cy="10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0">
            <a:extLst>
              <a:ext uri="{FF2B5EF4-FFF2-40B4-BE49-F238E27FC236}">
                <a16:creationId xmlns:a16="http://schemas.microsoft.com/office/drawing/2014/main" xmlns="" id="{0416DF69-B591-4BEB-AB68-21E95403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screen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2837" b="92199" l="9500" r="94833">
                        <a14:foregroundMark x1="26167" y1="17465" x2="24500" y2="9574"/>
                        <a14:foregroundMark x1="24500" y1="9574" x2="26167" y2="2837"/>
                        <a14:foregroundMark x1="17667" y1="35550" x2="9583" y2="26862"/>
                        <a14:foregroundMark x1="26917" y1="81560" x2="27083" y2="88475"/>
                        <a14:foregroundMark x1="27083" y1="88475" x2="28583" y2="91401"/>
                        <a14:foregroundMark x1="88000" y1="88830" x2="83917" y2="92287"/>
                        <a14:foregroundMark x1="94500" y1="78546" x2="94833" y2="75975"/>
                        <a14:foregroundMark x1="24500" y1="30762" x2="25417" y2="38298"/>
                        <a14:foregroundMark x1="25417" y1="38298" x2="26583" y2="38475"/>
                        <a14:foregroundMark x1="27333" y1="30762" x2="21833" y2="35195"/>
                        <a14:foregroundMark x1="21833" y1="35195" x2="17667" y2="41135"/>
                        <a14:foregroundMark x1="17667" y1="41135" x2="17667" y2="43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651" y="5767990"/>
            <a:ext cx="744563" cy="6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2">
            <a:extLst>
              <a:ext uri="{FF2B5EF4-FFF2-40B4-BE49-F238E27FC236}">
                <a16:creationId xmlns:a16="http://schemas.microsoft.com/office/drawing/2014/main" xmlns="" id="{0A888D4B-6558-4FEA-9EE5-5E8FC7E8B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826" y="2322777"/>
            <a:ext cx="787727" cy="78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4">
            <a:extLst>
              <a:ext uri="{FF2B5EF4-FFF2-40B4-BE49-F238E27FC236}">
                <a16:creationId xmlns:a16="http://schemas.microsoft.com/office/drawing/2014/main" xmlns="" id="{13970C0B-3B86-45BA-9021-7086E160AE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60335" y="296207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xmlns="" id="{243BD322-94C9-4468-8544-419ACEE39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3000" b="96667" l="10000" r="90000">
                        <a14:foregroundMark x1="50889" y1="22000" x2="48889" y2="28889"/>
                        <a14:foregroundMark x1="50000" y1="24222" x2="41111" y2="25000"/>
                        <a14:foregroundMark x1="45000" y1="18111" x2="42222" y2="3444"/>
                        <a14:foregroundMark x1="42222" y1="3444" x2="41111" y2="3111"/>
                        <a14:foregroundMark x1="68333" y1="91111" x2="68667" y2="9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735" y="3833730"/>
            <a:ext cx="101423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2"/>
            <a:extLst>
              <a:ext uri="{FF2B5EF4-FFF2-40B4-BE49-F238E27FC236}">
                <a16:creationId xmlns:a16="http://schemas.microsoft.com/office/drawing/2014/main" xmlns="" id="{9B9C2494-95DC-4195-8939-3AC0292464C2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00" y="135302"/>
            <a:ext cx="804945" cy="751282"/>
          </a:xfrm>
          <a:prstGeom prst="rect">
            <a:avLst/>
          </a:prstGeom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xmlns="" id="{150198D9-2067-41E9-ACE9-3E22CB7C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8722" y="2399525"/>
            <a:ext cx="929858" cy="6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>
            <a:extLst>
              <a:ext uri="{FF2B5EF4-FFF2-40B4-BE49-F238E27FC236}">
                <a16:creationId xmlns:a16="http://schemas.microsoft.com/office/drawing/2014/main" xmlns="" id="{91D87A82-CF43-4670-8159-063ABDEF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2097" b="98871" l="8587" r="91630">
                        <a14:foregroundMark x1="31739" y1="6129" x2="35761" y2="11935"/>
                        <a14:foregroundMark x1="35761" y1="11935" x2="36196" y2="11935"/>
                        <a14:foregroundMark x1="50543" y1="2419" x2="50543" y2="5645"/>
                        <a14:foregroundMark x1="24239" y1="87419" x2="25326" y2="93226"/>
                        <a14:foregroundMark x1="34457" y1="96290" x2="35543" y2="98871"/>
                        <a14:foregroundMark x1="8587" y1="60323" x2="9130" y2="60323"/>
                        <a14:foregroundMark x1="83478" y1="82419" x2="89022" y2="82742"/>
                        <a14:foregroundMark x1="89022" y1="82742" x2="90870" y2="82419"/>
                        <a14:foregroundMark x1="91304" y1="52097" x2="91630" y2="53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249" y="699182"/>
            <a:ext cx="630768" cy="42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Крест 35">
            <a:extLst>
              <a:ext uri="{FF2B5EF4-FFF2-40B4-BE49-F238E27FC236}">
                <a16:creationId xmlns:a16="http://schemas.microsoft.com/office/drawing/2014/main" xmlns="" id="{4F651A72-79DA-4B8E-98A4-D72DDE30F9DF}"/>
              </a:ext>
            </a:extLst>
          </p:cNvPr>
          <p:cNvSpPr/>
          <p:nvPr/>
        </p:nvSpPr>
        <p:spPr>
          <a:xfrm>
            <a:off x="10655300" y="161904"/>
            <a:ext cx="1183591" cy="702702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25" dirty="0" err="1">
                <a:solidFill>
                  <a:prstClr val="white"/>
                </a:solidFill>
                <a:latin typeface="Segoe Print" panose="02000600000000000000" pitchFamily="2" charset="0"/>
              </a:rPr>
              <a:t>Реч.материал</a:t>
            </a:r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735642-8766-4606-82F4-4EB14FEB45C1}"/>
              </a:ext>
            </a:extLst>
          </p:cNvPr>
          <p:cNvSpPr txBox="1"/>
          <p:nvPr/>
        </p:nvSpPr>
        <p:spPr>
          <a:xfrm>
            <a:off x="9968300" y="1078277"/>
            <a:ext cx="1801517" cy="424731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роза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ракушка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сорока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корова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корона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пирожное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носорог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рыба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мороженое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муравей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пират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черника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комар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шары</a:t>
            </a:r>
          </a:p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червяк</a:t>
            </a:r>
            <a:endParaRPr lang="ru-RU" dirty="0"/>
          </a:p>
        </p:txBody>
      </p:sp>
      <p:pic>
        <p:nvPicPr>
          <p:cNvPr id="38" name="Рисунок 37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C9C1942E-22AD-4C7D-9C81-07B6E97B061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1213164" y="5837017"/>
            <a:ext cx="799061" cy="74678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C37D287-D382-4392-8B6B-8CF9E76432E8}"/>
              </a:ext>
            </a:extLst>
          </p:cNvPr>
          <p:cNvSpPr txBox="1"/>
          <p:nvPr/>
        </p:nvSpPr>
        <p:spPr>
          <a:xfrm>
            <a:off x="157191" y="28207"/>
            <a:ext cx="8162965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1016066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 рубашке …, на шортах …(нажимать на одежду)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429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1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Segoe Print</vt:lpstr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RePack by Diakov</cp:lastModifiedBy>
  <cp:revision>8</cp:revision>
  <dcterms:created xsi:type="dcterms:W3CDTF">2020-11-04T14:24:47Z</dcterms:created>
  <dcterms:modified xsi:type="dcterms:W3CDTF">2021-04-01T18:00:29Z</dcterms:modified>
</cp:coreProperties>
</file>